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74" r:id="rId5"/>
    <p:sldId id="345" r:id="rId6"/>
    <p:sldId id="338" r:id="rId7"/>
    <p:sldId id="346" r:id="rId8"/>
    <p:sldId id="339" r:id="rId9"/>
    <p:sldId id="348" r:id="rId10"/>
    <p:sldId id="350" r:id="rId11"/>
    <p:sldId id="341" r:id="rId12"/>
    <p:sldId id="349" r:id="rId13"/>
    <p:sldId id="351" r:id="rId14"/>
    <p:sldId id="343" r:id="rId15"/>
    <p:sldId id="342" r:id="rId16"/>
    <p:sldId id="340" r:id="rId17"/>
    <p:sldId id="281" r:id="rId18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CC99FF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71guseti5\vk\&#1054;&#1041;\&#1057;&#1047;&#1048;\=&#1052;&#1086;&#1096;&#1077;&#1085;&#1085;&#1080;&#1082;&#1080;.&#1057;&#1086;&#1094;&#1080;&#1072;&#1083;&#1100;&#1085;&#1072;&#1103;%20&#1080;&#1085;&#1078;&#1077;&#1085;&#1077;&#1088;&#1080;&#1103;\&#1052;&#1072;&#1090;&#1077;&#1088;&#1080;&#1072;&#1083;&#1099;\03.&#1054;&#1041;\20211014.&#1040;&#1076;&#1084;&#1080;&#1085;&#1080;&#1089;&#1090;&#1088;&#1072;&#1094;&#1080;&#1103;%20&#1075;.&#1058;&#1102;&#1084;&#1077;&#1085;&#1080;\&#1044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Возмещение </a:t>
            </a:r>
            <a:r>
              <a:rPr lang="ru-RU" sz="2000" dirty="0" smtClean="0"/>
              <a:t>похищенных средств клиентов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Похищено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II квартал 2020</c:v>
                </c:pt>
                <c:pt idx="1">
                  <c:v>II квартал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2177427.5099999998</c:v>
                </c:pt>
                <c:pt idx="1">
                  <c:v>3013664.38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5-447B-A4E1-8979AACD77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Возмещено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E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II квартал 2020</c:v>
                </c:pt>
                <c:pt idx="1">
                  <c:v>II квартал 2021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278710.71999999997</c:v>
                </c:pt>
                <c:pt idx="1">
                  <c:v>223011.16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4D-B528-6F034F8F45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481344"/>
        <c:axId val="144142848"/>
      </c:barChart>
      <c:catAx>
        <c:axId val="1754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2848"/>
        <c:crosses val="autoZero"/>
        <c:auto val="1"/>
        <c:lblAlgn val="ctr"/>
        <c:lblOffset val="100"/>
        <c:noMultiLvlLbl val="0"/>
      </c:catAx>
      <c:valAx>
        <c:axId val="144142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548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ДБО физлиц и Интернет-покупки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4003723217297199"/>
          <c:y val="0.12263813239708256"/>
          <c:w val="0.5931439055262242"/>
          <c:h val="0.72811478623776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Возмещено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E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Лист1!$A$25:$B$28</c:f>
              <c:multiLvlStrCache>
                <c:ptCount val="4"/>
                <c:lvl>
                  <c:pt idx="0">
                    <c:v>ДБО физлиц</c:v>
                  </c:pt>
                  <c:pt idx="1">
                    <c:v>Интернет-покупки</c:v>
                  </c:pt>
                  <c:pt idx="2">
                    <c:v>ДБО физлиц</c:v>
                  </c:pt>
                  <c:pt idx="3">
                    <c:v>Интернет-покупки</c:v>
                  </c:pt>
                </c:lvl>
                <c:lvl>
                  <c:pt idx="0">
                    <c:v>II квартал 2021 г.</c:v>
                  </c:pt>
                  <c:pt idx="2">
                    <c:v>II квартал 2020 г.</c:v>
                  </c:pt>
                </c:lvl>
              </c:multiLvlStrCache>
            </c:multiLvlStrRef>
          </c:cat>
          <c:val>
            <c:numRef>
              <c:f>Лист1!$C$25:$C$28</c:f>
              <c:numCache>
                <c:formatCode>#,##0</c:formatCode>
                <c:ptCount val="4"/>
                <c:pt idx="0">
                  <c:v>16110.18123</c:v>
                </c:pt>
                <c:pt idx="1">
                  <c:v>189392.76564</c:v>
                </c:pt>
                <c:pt idx="2">
                  <c:v>43692.623399999997</c:v>
                </c:pt>
                <c:pt idx="3">
                  <c:v>184964.61199999999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7-4232-A8BB-3854BD1EDF7F}"/>
            </c:ext>
          </c:extLst>
        </c:ser>
        <c:ser>
          <c:idx val="1"/>
          <c:order val="1"/>
          <c:tx>
            <c:strRef>
              <c:f>Лист1!$D$24</c:f>
              <c:strCache>
                <c:ptCount val="1"/>
                <c:pt idx="0">
                  <c:v>Похищено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Лист1!$A$25:$B$28</c:f>
              <c:multiLvlStrCache>
                <c:ptCount val="4"/>
                <c:lvl>
                  <c:pt idx="0">
                    <c:v>ДБО физлиц</c:v>
                  </c:pt>
                  <c:pt idx="1">
                    <c:v>Интернет-покупки</c:v>
                  </c:pt>
                  <c:pt idx="2">
                    <c:v>ДБО физлиц</c:v>
                  </c:pt>
                  <c:pt idx="3">
                    <c:v>Интернет-покупки</c:v>
                  </c:pt>
                </c:lvl>
                <c:lvl>
                  <c:pt idx="0">
                    <c:v>II квартал 2021 г.</c:v>
                  </c:pt>
                  <c:pt idx="2">
                    <c:v>II квартал 2020 г.</c:v>
                  </c:pt>
                </c:lvl>
              </c:multiLvlStrCache>
            </c:multiLvlStrRef>
          </c:cat>
          <c:val>
            <c:numRef>
              <c:f>Лист1!$D$25:$D$28</c:f>
              <c:numCache>
                <c:formatCode>#,##0</c:formatCode>
                <c:ptCount val="4"/>
                <c:pt idx="0">
                  <c:v>1239244.71</c:v>
                </c:pt>
                <c:pt idx="1">
                  <c:v>856980.64</c:v>
                </c:pt>
                <c:pt idx="2">
                  <c:v>728210.39</c:v>
                </c:pt>
                <c:pt idx="3">
                  <c:v>1127833.23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7-4232-A8BB-3854BD1EDF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7175424"/>
        <c:axId val="144144576"/>
      </c:barChart>
      <c:catAx>
        <c:axId val="18717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44576"/>
        <c:crosses val="autoZero"/>
        <c:auto val="1"/>
        <c:lblAlgn val="ctr"/>
        <c:lblOffset val="100"/>
        <c:noMultiLvlLbl val="0"/>
      </c:catAx>
      <c:valAx>
        <c:axId val="144144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17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0"/>
              <a:t>Заблокированные ресурсы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Фишинговые сайты</c:v>
                </c:pt>
                <c:pt idx="1">
                  <c:v>Телефоны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8000</c:v>
                </c:pt>
                <c:pt idx="1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0-45B5-B8AF-A98BA45F75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 2021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Фишинговые сайты</c:v>
                </c:pt>
                <c:pt idx="1">
                  <c:v>Телефоны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1039</c:v>
                </c:pt>
                <c:pt idx="1">
                  <c:v>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0-45B5-B8AF-A98BA45F75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 кв 2021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Фишинговые сайты</c:v>
                </c:pt>
                <c:pt idx="1">
                  <c:v>Телефоны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1808</c:v>
                </c:pt>
                <c:pt idx="1">
                  <c:v>11849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C-4D7E-AD31-4403C0D2A8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189376"/>
        <c:axId val="240449152"/>
      </c:barChart>
      <c:catAx>
        <c:axId val="26518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449152"/>
        <c:crosses val="autoZero"/>
        <c:auto val="1"/>
        <c:lblAlgn val="ctr"/>
        <c:lblOffset val="100"/>
        <c:noMultiLvlLbl val="0"/>
      </c:catAx>
      <c:valAx>
        <c:axId val="24044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1893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CF6DE-6A98-4DFA-AC34-8A894AB3C3E1}" type="doc">
      <dgm:prSet loTypeId="urn:microsoft.com/office/officeart/2005/8/layout/arrow6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A9AA26F-C261-4FDE-A52B-4945B57D5C1D}">
      <dgm:prSet phldrT="[Текст]"/>
      <dgm:spPr/>
      <dgm:t>
        <a:bodyPr/>
        <a:lstStyle/>
        <a:p>
          <a:r>
            <a:rPr lang="ru-RU" dirty="0" smtClean="0"/>
            <a:t>Убедить жертву перевести деньги самостоятельно</a:t>
          </a:r>
          <a:endParaRPr lang="ru-RU" dirty="0"/>
        </a:p>
      </dgm:t>
    </dgm:pt>
    <dgm:pt modelId="{BF37E050-BB3F-498E-98F6-23500D5DBF5C}" type="parTrans" cxnId="{049A7FD5-5978-4940-B5F3-30BCA6EBDB86}">
      <dgm:prSet/>
      <dgm:spPr/>
      <dgm:t>
        <a:bodyPr/>
        <a:lstStyle/>
        <a:p>
          <a:endParaRPr lang="ru-RU"/>
        </a:p>
      </dgm:t>
    </dgm:pt>
    <dgm:pt modelId="{CD5F7C78-29BC-4D8F-9432-F8BF996D7D85}" type="sibTrans" cxnId="{049A7FD5-5978-4940-B5F3-30BCA6EBDB86}">
      <dgm:prSet/>
      <dgm:spPr/>
      <dgm:t>
        <a:bodyPr/>
        <a:lstStyle/>
        <a:p>
          <a:endParaRPr lang="ru-RU"/>
        </a:p>
      </dgm:t>
    </dgm:pt>
    <dgm:pt modelId="{0FD1DBC2-B14E-43A0-910B-8553209DB803}">
      <dgm:prSet phldrT="[Текст]"/>
      <dgm:spPr/>
      <dgm:t>
        <a:bodyPr/>
        <a:lstStyle/>
        <a:p>
          <a:r>
            <a:rPr lang="ru-RU" dirty="0" smtClean="0"/>
            <a:t>Выманить данные карты или пароль от личного кабинета (ДБО)</a:t>
          </a:r>
          <a:endParaRPr lang="ru-RU" dirty="0"/>
        </a:p>
      </dgm:t>
    </dgm:pt>
    <dgm:pt modelId="{C0C8CADD-3AD9-491C-8032-BF0A21AB2D0A}" type="parTrans" cxnId="{6889EEFD-2D96-4E2E-AF27-992A8A08BD82}">
      <dgm:prSet/>
      <dgm:spPr/>
      <dgm:t>
        <a:bodyPr/>
        <a:lstStyle/>
        <a:p>
          <a:endParaRPr lang="ru-RU"/>
        </a:p>
      </dgm:t>
    </dgm:pt>
    <dgm:pt modelId="{5AE2D39B-7709-4335-84A1-F7C779F7FB76}" type="sibTrans" cxnId="{6889EEFD-2D96-4E2E-AF27-992A8A08BD82}">
      <dgm:prSet/>
      <dgm:spPr/>
      <dgm:t>
        <a:bodyPr/>
        <a:lstStyle/>
        <a:p>
          <a:endParaRPr lang="ru-RU"/>
        </a:p>
      </dgm:t>
    </dgm:pt>
    <dgm:pt modelId="{8D09B083-8678-4E61-95AD-3F92B3B7D6DA}" type="pres">
      <dgm:prSet presAssocID="{6F9CF6DE-6A98-4DFA-AC34-8A894AB3C3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5B264-F122-47FB-AB29-02E09A8B4D44}" type="pres">
      <dgm:prSet presAssocID="{6F9CF6DE-6A98-4DFA-AC34-8A894AB3C3E1}" presName="ribbon" presStyleLbl="node1" presStyleIdx="0" presStyleCnt="1" custScaleY="191206" custLinFactNeighborX="682" custLinFactNeighborY="-6138"/>
      <dgm:spPr/>
    </dgm:pt>
    <dgm:pt modelId="{833151E2-9D6D-4A6B-8371-444EB25C0BB6}" type="pres">
      <dgm:prSet presAssocID="{6F9CF6DE-6A98-4DFA-AC34-8A894AB3C3E1}" presName="leftArrowText" presStyleLbl="node1" presStyleIdx="0" presStyleCnt="1" custScaleX="97711" custScaleY="114090" custLinFactNeighborX="-504" custLinFactNeighborY="-14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C5120-0A67-420A-B1E2-35985D7BACC8}" type="pres">
      <dgm:prSet presAssocID="{6F9CF6DE-6A98-4DFA-AC34-8A894AB3C3E1}" presName="rightArrowText" presStyleLbl="node1" presStyleIdx="0" presStyleCnt="1" custScaleX="70293" custScaleY="150580" custLinFactNeighborX="-9760" custLinFactNeighborY="87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9EEFD-2D96-4E2E-AF27-992A8A08BD82}" srcId="{6F9CF6DE-6A98-4DFA-AC34-8A894AB3C3E1}" destId="{0FD1DBC2-B14E-43A0-910B-8553209DB803}" srcOrd="1" destOrd="0" parTransId="{C0C8CADD-3AD9-491C-8032-BF0A21AB2D0A}" sibTransId="{5AE2D39B-7709-4335-84A1-F7C779F7FB76}"/>
    <dgm:cxn modelId="{CA01B544-6BC4-40C8-B687-5572B6749564}" type="presOf" srcId="{6F9CF6DE-6A98-4DFA-AC34-8A894AB3C3E1}" destId="{8D09B083-8678-4E61-95AD-3F92B3B7D6DA}" srcOrd="0" destOrd="0" presId="urn:microsoft.com/office/officeart/2005/8/layout/arrow6"/>
    <dgm:cxn modelId="{049A7FD5-5978-4940-B5F3-30BCA6EBDB86}" srcId="{6F9CF6DE-6A98-4DFA-AC34-8A894AB3C3E1}" destId="{8A9AA26F-C261-4FDE-A52B-4945B57D5C1D}" srcOrd="0" destOrd="0" parTransId="{BF37E050-BB3F-498E-98F6-23500D5DBF5C}" sibTransId="{CD5F7C78-29BC-4D8F-9432-F8BF996D7D85}"/>
    <dgm:cxn modelId="{3A9176B9-90B7-49DA-A5A6-441E52DC644C}" type="presOf" srcId="{8A9AA26F-C261-4FDE-A52B-4945B57D5C1D}" destId="{833151E2-9D6D-4A6B-8371-444EB25C0BB6}" srcOrd="0" destOrd="0" presId="urn:microsoft.com/office/officeart/2005/8/layout/arrow6"/>
    <dgm:cxn modelId="{82746DDE-546B-4E43-A736-F146220F1E50}" type="presOf" srcId="{0FD1DBC2-B14E-43A0-910B-8553209DB803}" destId="{B95C5120-0A67-420A-B1E2-35985D7BACC8}" srcOrd="0" destOrd="0" presId="urn:microsoft.com/office/officeart/2005/8/layout/arrow6"/>
    <dgm:cxn modelId="{A5237263-F255-4C30-AA11-DC4321C92703}" type="presParOf" srcId="{8D09B083-8678-4E61-95AD-3F92B3B7D6DA}" destId="{0A85B264-F122-47FB-AB29-02E09A8B4D44}" srcOrd="0" destOrd="0" presId="urn:microsoft.com/office/officeart/2005/8/layout/arrow6"/>
    <dgm:cxn modelId="{E978BC90-8FF1-462B-8E83-BB4E6548C75A}" type="presParOf" srcId="{8D09B083-8678-4E61-95AD-3F92B3B7D6DA}" destId="{833151E2-9D6D-4A6B-8371-444EB25C0BB6}" srcOrd="1" destOrd="0" presId="urn:microsoft.com/office/officeart/2005/8/layout/arrow6"/>
    <dgm:cxn modelId="{19CF9DD8-4644-4A39-86CF-2E7EEE0A383D}" type="presParOf" srcId="{8D09B083-8678-4E61-95AD-3F92B3B7D6DA}" destId="{B95C5120-0A67-420A-B1E2-35985D7BACC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4396B-EF83-447A-943E-4227F9DADD0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24E06-021C-4D56-8BF1-148CB5487A58}">
      <dgm:prSet phldrT="[Текст]"/>
      <dgm:spPr/>
      <dgm:t>
        <a:bodyPr/>
        <a:lstStyle/>
        <a:p>
          <a:r>
            <a:rPr lang="ru-RU" dirty="0" smtClean="0"/>
            <a:t>От имени «служб безопасности банка», «Центробанка», «полиции» -</a:t>
          </a:r>
        </a:p>
        <a:p>
          <a:r>
            <a:rPr lang="ru-RU" dirty="0" smtClean="0"/>
            <a:t>блокировка операции, кредит, перевод на безопасный счет</a:t>
          </a:r>
          <a:endParaRPr lang="ru-RU" dirty="0"/>
        </a:p>
      </dgm:t>
    </dgm:pt>
    <dgm:pt modelId="{D4209F6B-AA2E-479D-A32B-524D4B362B28}" type="parTrans" cxnId="{D288138F-90D7-4234-8463-F227895C0963}">
      <dgm:prSet/>
      <dgm:spPr/>
      <dgm:t>
        <a:bodyPr/>
        <a:lstStyle/>
        <a:p>
          <a:endParaRPr lang="ru-RU"/>
        </a:p>
      </dgm:t>
    </dgm:pt>
    <dgm:pt modelId="{9D74A879-BA65-48B2-8D64-E8B1FDD686F7}" type="sibTrans" cxnId="{D288138F-90D7-4234-8463-F227895C0963}">
      <dgm:prSet/>
      <dgm:spPr/>
      <dgm:t>
        <a:bodyPr/>
        <a:lstStyle/>
        <a:p>
          <a:endParaRPr lang="ru-RU"/>
        </a:p>
      </dgm:t>
    </dgm:pt>
    <dgm:pt modelId="{9B9B19C6-B235-48DF-BB89-C057F122B0DD}">
      <dgm:prSet phldrT="[Текст]" custT="1"/>
      <dgm:spPr/>
      <dgm:t>
        <a:bodyPr/>
        <a:lstStyle/>
        <a:p>
          <a:r>
            <a:rPr lang="ru-RU" sz="2400" dirty="0" smtClean="0"/>
            <a:t>От имени официальных организаций –</a:t>
          </a:r>
        </a:p>
        <a:p>
          <a:r>
            <a:rPr lang="ru-RU" sz="2400" dirty="0" smtClean="0"/>
            <a:t>компенсации или выплаты</a:t>
          </a:r>
          <a:endParaRPr lang="ru-RU" sz="2400" dirty="0"/>
        </a:p>
      </dgm:t>
    </dgm:pt>
    <dgm:pt modelId="{83F1E5E5-917F-4CD3-94F6-B0C50CF0321D}" type="parTrans" cxnId="{264699FD-6113-4087-9C97-1AE8F00F03EC}">
      <dgm:prSet/>
      <dgm:spPr/>
      <dgm:t>
        <a:bodyPr/>
        <a:lstStyle/>
        <a:p>
          <a:endParaRPr lang="ru-RU"/>
        </a:p>
      </dgm:t>
    </dgm:pt>
    <dgm:pt modelId="{75CDF5D3-9C7D-4B92-8F74-6CE2BEB0B830}" type="sibTrans" cxnId="{264699FD-6113-4087-9C97-1AE8F00F03EC}">
      <dgm:prSet/>
      <dgm:spPr/>
      <dgm:t>
        <a:bodyPr/>
        <a:lstStyle/>
        <a:p>
          <a:endParaRPr lang="ru-RU"/>
        </a:p>
      </dgm:t>
    </dgm:pt>
    <dgm:pt modelId="{4F97F729-4F29-422B-9A12-77E52E855A87}">
      <dgm:prSet phldrT="[Текст]" custT="1"/>
      <dgm:spPr/>
      <dgm:t>
        <a:bodyPr/>
        <a:lstStyle/>
        <a:p>
          <a:r>
            <a:rPr lang="ru-RU" sz="2400" dirty="0" smtClean="0"/>
            <a:t>«Сотрудники банка или НФО» -</a:t>
          </a:r>
        </a:p>
        <a:p>
          <a:r>
            <a:rPr lang="ru-RU" sz="2400" dirty="0" smtClean="0"/>
            <a:t>одобрение кредита</a:t>
          </a:r>
          <a:endParaRPr lang="ru-RU" sz="2400" dirty="0"/>
        </a:p>
      </dgm:t>
    </dgm:pt>
    <dgm:pt modelId="{A56BC06E-D173-4D75-9A9B-20C9BA1F8233}" type="parTrans" cxnId="{59577A89-03A6-41BD-B202-DCB83D59F608}">
      <dgm:prSet/>
      <dgm:spPr/>
      <dgm:t>
        <a:bodyPr/>
        <a:lstStyle/>
        <a:p>
          <a:endParaRPr lang="ru-RU"/>
        </a:p>
      </dgm:t>
    </dgm:pt>
    <dgm:pt modelId="{ED524F32-5507-4087-A23F-CD4F38218991}" type="sibTrans" cxnId="{59577A89-03A6-41BD-B202-DCB83D59F608}">
      <dgm:prSet/>
      <dgm:spPr/>
      <dgm:t>
        <a:bodyPr/>
        <a:lstStyle/>
        <a:p>
          <a:endParaRPr lang="ru-RU"/>
        </a:p>
      </dgm:t>
    </dgm:pt>
    <dgm:pt modelId="{E95D246C-5321-42C0-AC0F-963CD9BA00DC}">
      <dgm:prSet phldrT="[Текст]" custT="1"/>
      <dgm:spPr/>
      <dgm:t>
        <a:bodyPr/>
        <a:lstStyle/>
        <a:p>
          <a:r>
            <a:rPr lang="ru-RU" sz="1800" dirty="0" smtClean="0"/>
            <a:t>«Потенциальные покупатели» при продаже товаров в Интернет</a:t>
          </a:r>
          <a:endParaRPr lang="ru-RU" sz="1800" dirty="0"/>
        </a:p>
      </dgm:t>
    </dgm:pt>
    <dgm:pt modelId="{A55D3FFC-F1A9-4A4B-9D7F-B7E3F6BEC237}" type="parTrans" cxnId="{7F5D67D4-F38D-4FE1-84CD-747EE70EA7B7}">
      <dgm:prSet/>
      <dgm:spPr/>
      <dgm:t>
        <a:bodyPr/>
        <a:lstStyle/>
        <a:p>
          <a:endParaRPr lang="ru-RU"/>
        </a:p>
      </dgm:t>
    </dgm:pt>
    <dgm:pt modelId="{235EA7C3-6BD5-4AA7-A937-B5725B304991}" type="sibTrans" cxnId="{7F5D67D4-F38D-4FE1-84CD-747EE70EA7B7}">
      <dgm:prSet/>
      <dgm:spPr/>
      <dgm:t>
        <a:bodyPr/>
        <a:lstStyle/>
        <a:p>
          <a:endParaRPr lang="ru-RU"/>
        </a:p>
      </dgm:t>
    </dgm:pt>
    <dgm:pt modelId="{106920A5-C0F1-4934-A39E-03ABF374F2AC}">
      <dgm:prSet phldrT="[Текст]" custT="1"/>
      <dgm:spPr/>
      <dgm:t>
        <a:bodyPr/>
        <a:lstStyle/>
        <a:p>
          <a:r>
            <a:rPr lang="ru-RU" sz="1800" dirty="0" smtClean="0"/>
            <a:t>Сообщения в </a:t>
          </a:r>
          <a:r>
            <a:rPr lang="ru-RU" sz="1800" dirty="0" err="1" smtClean="0"/>
            <a:t>соцсетях</a:t>
          </a:r>
          <a:r>
            <a:rPr lang="ru-RU" sz="1800" dirty="0" smtClean="0"/>
            <a:t> со взломанных страниц «друзей» - просьба о помощи</a:t>
          </a:r>
          <a:endParaRPr lang="ru-RU" sz="1800" dirty="0"/>
        </a:p>
      </dgm:t>
    </dgm:pt>
    <dgm:pt modelId="{16874024-23FE-48A8-9847-B34E569C24B6}" type="parTrans" cxnId="{B68F683E-832D-41C8-A4B1-3F8F1EA7A536}">
      <dgm:prSet/>
      <dgm:spPr/>
      <dgm:t>
        <a:bodyPr/>
        <a:lstStyle/>
        <a:p>
          <a:endParaRPr lang="ru-RU"/>
        </a:p>
      </dgm:t>
    </dgm:pt>
    <dgm:pt modelId="{238620F1-3AF8-43CE-9C0A-4AA19DA810C7}" type="sibTrans" cxnId="{B68F683E-832D-41C8-A4B1-3F8F1EA7A536}">
      <dgm:prSet/>
      <dgm:spPr/>
      <dgm:t>
        <a:bodyPr/>
        <a:lstStyle/>
        <a:p>
          <a:endParaRPr lang="ru-RU"/>
        </a:p>
      </dgm:t>
    </dgm:pt>
    <dgm:pt modelId="{A42A6725-0FFD-41A4-804A-D2836C33A61D}">
      <dgm:prSet phldrT="[Текст]" custT="1"/>
      <dgm:spPr/>
      <dgm:t>
        <a:bodyPr/>
        <a:lstStyle/>
        <a:p>
          <a:r>
            <a:rPr lang="ru-RU" sz="1800" dirty="0" smtClean="0"/>
            <a:t>«</a:t>
          </a:r>
          <a:r>
            <a:rPr lang="ru-RU" sz="1800" dirty="0" err="1" smtClean="0"/>
            <a:t>Псевдоброкеры</a:t>
          </a:r>
          <a:r>
            <a:rPr lang="ru-RU" sz="1800" dirty="0" smtClean="0"/>
            <a:t>» -  предложение инвестиций</a:t>
          </a:r>
          <a:endParaRPr lang="ru-RU" sz="1800" dirty="0"/>
        </a:p>
      </dgm:t>
    </dgm:pt>
    <dgm:pt modelId="{CE94F751-5295-4A10-84BB-F3663BE28402}" type="parTrans" cxnId="{829452CE-FBCA-4023-8E94-A7B1D281214A}">
      <dgm:prSet/>
      <dgm:spPr/>
      <dgm:t>
        <a:bodyPr/>
        <a:lstStyle/>
        <a:p>
          <a:endParaRPr lang="ru-RU"/>
        </a:p>
      </dgm:t>
    </dgm:pt>
    <dgm:pt modelId="{B662E415-2499-4CF3-A6BF-2D411923BBA9}" type="sibTrans" cxnId="{829452CE-FBCA-4023-8E94-A7B1D281214A}">
      <dgm:prSet/>
      <dgm:spPr/>
      <dgm:t>
        <a:bodyPr/>
        <a:lstStyle/>
        <a:p>
          <a:endParaRPr lang="ru-RU"/>
        </a:p>
      </dgm:t>
    </dgm:pt>
    <dgm:pt modelId="{F74BC9B1-4A8E-4C4C-A952-18C1FA56D008}">
      <dgm:prSet phldrT="[Текст]" custT="1"/>
      <dgm:spPr/>
      <dgm:t>
        <a:bodyPr/>
        <a:lstStyle/>
        <a:p>
          <a:r>
            <a:rPr lang="ru-RU" sz="1800" dirty="0" smtClean="0"/>
            <a:t>«Родственники» или «правоохранительные органы» - проблема у родственника</a:t>
          </a:r>
          <a:endParaRPr lang="ru-RU" sz="1800" dirty="0"/>
        </a:p>
      </dgm:t>
    </dgm:pt>
    <dgm:pt modelId="{DEAAEC58-8B6E-4DE6-9870-39EF50F08CE8}" type="parTrans" cxnId="{B9EF9589-84D7-4F6B-82F2-B4E97E50626D}">
      <dgm:prSet/>
      <dgm:spPr/>
      <dgm:t>
        <a:bodyPr/>
        <a:lstStyle/>
        <a:p>
          <a:endParaRPr lang="ru-RU"/>
        </a:p>
      </dgm:t>
    </dgm:pt>
    <dgm:pt modelId="{A3FEB53B-486C-4F90-BDE9-A5D4406187D5}" type="sibTrans" cxnId="{B9EF9589-84D7-4F6B-82F2-B4E97E50626D}">
      <dgm:prSet/>
      <dgm:spPr/>
      <dgm:t>
        <a:bodyPr/>
        <a:lstStyle/>
        <a:p>
          <a:endParaRPr lang="ru-RU"/>
        </a:p>
      </dgm:t>
    </dgm:pt>
    <dgm:pt modelId="{FCC320A6-4078-479B-87D1-3DA7BACD5CDF}" type="pres">
      <dgm:prSet presAssocID="{B674396B-EF83-447A-943E-4227F9DADD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B88AE7-1042-4EDF-9DB7-ACA8A0758BF4}" type="pres">
      <dgm:prSet presAssocID="{E1A24E06-021C-4D56-8BF1-148CB5487A58}" presName="vertOne" presStyleCnt="0"/>
      <dgm:spPr/>
    </dgm:pt>
    <dgm:pt modelId="{AF8DD15A-FFE8-4827-AFED-4815D66867CE}" type="pres">
      <dgm:prSet presAssocID="{E1A24E06-021C-4D56-8BF1-148CB5487A58}" presName="txOne" presStyleLbl="node0" presStyleIdx="0" presStyleCnt="1" custScaleX="99463" custLinFactNeighborX="1338" custLinFactNeighborY="-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EE4AF-86F0-4CCC-A66B-A7E9774A0B69}" type="pres">
      <dgm:prSet presAssocID="{E1A24E06-021C-4D56-8BF1-148CB5487A58}" presName="parTransOne" presStyleCnt="0"/>
      <dgm:spPr/>
    </dgm:pt>
    <dgm:pt modelId="{E7903752-F891-4B76-B0DE-2B3F2CA94586}" type="pres">
      <dgm:prSet presAssocID="{E1A24E06-021C-4D56-8BF1-148CB5487A58}" presName="horzOne" presStyleCnt="0"/>
      <dgm:spPr/>
    </dgm:pt>
    <dgm:pt modelId="{82F00F03-774A-4527-BA9E-FA46ECC478C7}" type="pres">
      <dgm:prSet presAssocID="{9B9B19C6-B235-48DF-BB89-C057F122B0DD}" presName="vertTwo" presStyleCnt="0"/>
      <dgm:spPr/>
    </dgm:pt>
    <dgm:pt modelId="{727C8DBE-107D-4AC6-8B14-39D093FFDB85}" type="pres">
      <dgm:prSet presAssocID="{9B9B19C6-B235-48DF-BB89-C057F122B0DD}" presName="txTwo" presStyleLbl="node2" presStyleIdx="0" presStyleCnt="2" custScaleX="106321" custLinFactNeighborX="2419" custLinFactNeighborY="-14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CC850-BBC6-4D0D-8244-F295725D9761}" type="pres">
      <dgm:prSet presAssocID="{9B9B19C6-B235-48DF-BB89-C057F122B0DD}" presName="parTransTwo" presStyleCnt="0"/>
      <dgm:spPr/>
    </dgm:pt>
    <dgm:pt modelId="{E9CCEEC9-EE77-49D2-8940-653D437A3737}" type="pres">
      <dgm:prSet presAssocID="{9B9B19C6-B235-48DF-BB89-C057F122B0DD}" presName="horzTwo" presStyleCnt="0"/>
      <dgm:spPr/>
    </dgm:pt>
    <dgm:pt modelId="{BDEBB386-3500-4C34-A59D-58EAD70E8976}" type="pres">
      <dgm:prSet presAssocID="{A42A6725-0FFD-41A4-804A-D2836C33A61D}" presName="vertThree" presStyleCnt="0"/>
      <dgm:spPr/>
    </dgm:pt>
    <dgm:pt modelId="{FBF404C4-DFEA-4BA2-B70C-2658B03ECFB7}" type="pres">
      <dgm:prSet presAssocID="{A42A6725-0FFD-41A4-804A-D2836C33A61D}" presName="txThree" presStyleLbl="node3" presStyleIdx="0" presStyleCnt="4" custScaleX="86330" custLinFactNeighborX="-1619" custLinFactNeighborY="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3EB49-F0F2-47D2-9DED-221DFD149406}" type="pres">
      <dgm:prSet presAssocID="{A42A6725-0FFD-41A4-804A-D2836C33A61D}" presName="horzThree" presStyleCnt="0"/>
      <dgm:spPr/>
    </dgm:pt>
    <dgm:pt modelId="{EF31F643-84C6-4446-85E7-32C71A21DCDE}" type="pres">
      <dgm:prSet presAssocID="{B662E415-2499-4CF3-A6BF-2D411923BBA9}" presName="sibSpaceThree" presStyleCnt="0"/>
      <dgm:spPr/>
    </dgm:pt>
    <dgm:pt modelId="{46926D98-5DB0-45C0-857D-A479AD2D765A}" type="pres">
      <dgm:prSet presAssocID="{F74BC9B1-4A8E-4C4C-A952-18C1FA56D008}" presName="vertThree" presStyleCnt="0"/>
      <dgm:spPr/>
    </dgm:pt>
    <dgm:pt modelId="{00038235-D37C-4A40-8661-511B1B6ADBFC}" type="pres">
      <dgm:prSet presAssocID="{F74BC9B1-4A8E-4C4C-A952-18C1FA56D008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6CE3E-2CC4-45AE-84EC-B96C1EDD4804}" type="pres">
      <dgm:prSet presAssocID="{F74BC9B1-4A8E-4C4C-A952-18C1FA56D008}" presName="horzThree" presStyleCnt="0"/>
      <dgm:spPr/>
    </dgm:pt>
    <dgm:pt modelId="{DD36F666-9797-4790-8449-4DA48AE5216C}" type="pres">
      <dgm:prSet presAssocID="{75CDF5D3-9C7D-4B92-8F74-6CE2BEB0B830}" presName="sibSpaceTwo" presStyleCnt="0"/>
      <dgm:spPr/>
    </dgm:pt>
    <dgm:pt modelId="{6BDDC0AB-5791-4987-B7CF-D2D0A49E719E}" type="pres">
      <dgm:prSet presAssocID="{4F97F729-4F29-422B-9A12-77E52E855A87}" presName="vertTwo" presStyleCnt="0"/>
      <dgm:spPr/>
    </dgm:pt>
    <dgm:pt modelId="{164048C9-DEFB-47B6-AF4C-4986A2DD7754}" type="pres">
      <dgm:prSet presAssocID="{4F97F729-4F29-422B-9A12-77E52E855A87}" presName="txTwo" presStyleLbl="node2" presStyleIdx="1" presStyleCnt="2" custScaleX="100060" custLinFactNeighborX="1796" custLinFactNeighborY="-16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50D0CF-F42F-4174-BFBC-5DC7F290D8A1}" type="pres">
      <dgm:prSet presAssocID="{4F97F729-4F29-422B-9A12-77E52E855A87}" presName="parTransTwo" presStyleCnt="0"/>
      <dgm:spPr/>
    </dgm:pt>
    <dgm:pt modelId="{50347E1C-880F-4CDA-A49E-8D9699C84D71}" type="pres">
      <dgm:prSet presAssocID="{4F97F729-4F29-422B-9A12-77E52E855A87}" presName="horzTwo" presStyleCnt="0"/>
      <dgm:spPr/>
    </dgm:pt>
    <dgm:pt modelId="{A3E3D10D-8B05-4399-B10D-6F79531239EA}" type="pres">
      <dgm:prSet presAssocID="{E95D246C-5321-42C0-AC0F-963CD9BA00DC}" presName="vertThree" presStyleCnt="0"/>
      <dgm:spPr/>
    </dgm:pt>
    <dgm:pt modelId="{1091C285-DDE8-456F-90C1-F1921FAD6260}" type="pres">
      <dgm:prSet presAssocID="{E95D246C-5321-42C0-AC0F-963CD9BA00DC}" presName="txThree" presStyleLbl="node3" presStyleIdx="2" presStyleCnt="4" custScaleX="93417" custLinFactNeighborX="-3204" custLinFactNeighborY="1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51CFE-24A0-4FD8-8E38-A66F94B53C9E}" type="pres">
      <dgm:prSet presAssocID="{E95D246C-5321-42C0-AC0F-963CD9BA00DC}" presName="horzThree" presStyleCnt="0"/>
      <dgm:spPr/>
    </dgm:pt>
    <dgm:pt modelId="{A294B31C-7579-4B31-B245-9294580E5E0C}" type="pres">
      <dgm:prSet presAssocID="{235EA7C3-6BD5-4AA7-A937-B5725B304991}" presName="sibSpaceThree" presStyleCnt="0"/>
      <dgm:spPr/>
    </dgm:pt>
    <dgm:pt modelId="{B2E0D223-8606-47FE-AC73-C66F80B29BEC}" type="pres">
      <dgm:prSet presAssocID="{106920A5-C0F1-4934-A39E-03ABF374F2AC}" presName="vertThree" presStyleCnt="0"/>
      <dgm:spPr/>
    </dgm:pt>
    <dgm:pt modelId="{E728B7C1-3D07-4E64-8317-6E3938E22098}" type="pres">
      <dgm:prSet presAssocID="{106920A5-C0F1-4934-A39E-03ABF374F2AC}" presName="txThree" presStyleLbl="node3" presStyleIdx="3" presStyleCnt="4" custScaleX="98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6A954B-8C9E-44A4-8E5D-029FCBEBAC5A}" type="pres">
      <dgm:prSet presAssocID="{106920A5-C0F1-4934-A39E-03ABF374F2AC}" presName="horzThree" presStyleCnt="0"/>
      <dgm:spPr/>
    </dgm:pt>
  </dgm:ptLst>
  <dgm:cxnLst>
    <dgm:cxn modelId="{829452CE-FBCA-4023-8E94-A7B1D281214A}" srcId="{9B9B19C6-B235-48DF-BB89-C057F122B0DD}" destId="{A42A6725-0FFD-41A4-804A-D2836C33A61D}" srcOrd="0" destOrd="0" parTransId="{CE94F751-5295-4A10-84BB-F3663BE28402}" sibTransId="{B662E415-2499-4CF3-A6BF-2D411923BBA9}"/>
    <dgm:cxn modelId="{7F5D67D4-F38D-4FE1-84CD-747EE70EA7B7}" srcId="{4F97F729-4F29-422B-9A12-77E52E855A87}" destId="{E95D246C-5321-42C0-AC0F-963CD9BA00DC}" srcOrd="0" destOrd="0" parTransId="{A55D3FFC-F1A9-4A4B-9D7F-B7E3F6BEC237}" sibTransId="{235EA7C3-6BD5-4AA7-A937-B5725B304991}"/>
    <dgm:cxn modelId="{28E5FF5A-C351-48DA-A13B-6C60F158680F}" type="presOf" srcId="{B674396B-EF83-447A-943E-4227F9DADD03}" destId="{FCC320A6-4078-479B-87D1-3DA7BACD5CDF}" srcOrd="0" destOrd="0" presId="urn:microsoft.com/office/officeart/2005/8/layout/hierarchy4"/>
    <dgm:cxn modelId="{AA57E27B-5B00-4AED-9A22-16D8F0761444}" type="presOf" srcId="{E1A24E06-021C-4D56-8BF1-148CB5487A58}" destId="{AF8DD15A-FFE8-4827-AFED-4815D66867CE}" srcOrd="0" destOrd="0" presId="urn:microsoft.com/office/officeart/2005/8/layout/hierarchy4"/>
    <dgm:cxn modelId="{59577A89-03A6-41BD-B202-DCB83D59F608}" srcId="{E1A24E06-021C-4D56-8BF1-148CB5487A58}" destId="{4F97F729-4F29-422B-9A12-77E52E855A87}" srcOrd="1" destOrd="0" parTransId="{A56BC06E-D173-4D75-9A9B-20C9BA1F8233}" sibTransId="{ED524F32-5507-4087-A23F-CD4F38218991}"/>
    <dgm:cxn modelId="{264699FD-6113-4087-9C97-1AE8F00F03EC}" srcId="{E1A24E06-021C-4D56-8BF1-148CB5487A58}" destId="{9B9B19C6-B235-48DF-BB89-C057F122B0DD}" srcOrd="0" destOrd="0" parTransId="{83F1E5E5-917F-4CD3-94F6-B0C50CF0321D}" sibTransId="{75CDF5D3-9C7D-4B92-8F74-6CE2BEB0B830}"/>
    <dgm:cxn modelId="{B9EF9589-84D7-4F6B-82F2-B4E97E50626D}" srcId="{9B9B19C6-B235-48DF-BB89-C057F122B0DD}" destId="{F74BC9B1-4A8E-4C4C-A952-18C1FA56D008}" srcOrd="1" destOrd="0" parTransId="{DEAAEC58-8B6E-4DE6-9870-39EF50F08CE8}" sibTransId="{A3FEB53B-486C-4F90-BDE9-A5D4406187D5}"/>
    <dgm:cxn modelId="{1ED3F0C5-1DB7-4DD6-9731-2FD14BC12DAE}" type="presOf" srcId="{F74BC9B1-4A8E-4C4C-A952-18C1FA56D008}" destId="{00038235-D37C-4A40-8661-511B1B6ADBFC}" srcOrd="0" destOrd="0" presId="urn:microsoft.com/office/officeart/2005/8/layout/hierarchy4"/>
    <dgm:cxn modelId="{DB2DE23E-E0DA-4A35-85F4-1BDF126F9181}" type="presOf" srcId="{106920A5-C0F1-4934-A39E-03ABF374F2AC}" destId="{E728B7C1-3D07-4E64-8317-6E3938E22098}" srcOrd="0" destOrd="0" presId="urn:microsoft.com/office/officeart/2005/8/layout/hierarchy4"/>
    <dgm:cxn modelId="{B68F683E-832D-41C8-A4B1-3F8F1EA7A536}" srcId="{4F97F729-4F29-422B-9A12-77E52E855A87}" destId="{106920A5-C0F1-4934-A39E-03ABF374F2AC}" srcOrd="1" destOrd="0" parTransId="{16874024-23FE-48A8-9847-B34E569C24B6}" sibTransId="{238620F1-3AF8-43CE-9C0A-4AA19DA810C7}"/>
    <dgm:cxn modelId="{8CFD9F15-BA78-40F5-873F-ECE1A96DD12B}" type="presOf" srcId="{E95D246C-5321-42C0-AC0F-963CD9BA00DC}" destId="{1091C285-DDE8-456F-90C1-F1921FAD6260}" srcOrd="0" destOrd="0" presId="urn:microsoft.com/office/officeart/2005/8/layout/hierarchy4"/>
    <dgm:cxn modelId="{A95E5553-47C0-442E-951A-883F57CB4A6D}" type="presOf" srcId="{4F97F729-4F29-422B-9A12-77E52E855A87}" destId="{164048C9-DEFB-47B6-AF4C-4986A2DD7754}" srcOrd="0" destOrd="0" presId="urn:microsoft.com/office/officeart/2005/8/layout/hierarchy4"/>
    <dgm:cxn modelId="{D288138F-90D7-4234-8463-F227895C0963}" srcId="{B674396B-EF83-447A-943E-4227F9DADD03}" destId="{E1A24E06-021C-4D56-8BF1-148CB5487A58}" srcOrd="0" destOrd="0" parTransId="{D4209F6B-AA2E-479D-A32B-524D4B362B28}" sibTransId="{9D74A879-BA65-48B2-8D64-E8B1FDD686F7}"/>
    <dgm:cxn modelId="{1BDA8D9C-BCF0-4991-AD47-6C5E71271B85}" type="presOf" srcId="{A42A6725-0FFD-41A4-804A-D2836C33A61D}" destId="{FBF404C4-DFEA-4BA2-B70C-2658B03ECFB7}" srcOrd="0" destOrd="0" presId="urn:microsoft.com/office/officeart/2005/8/layout/hierarchy4"/>
    <dgm:cxn modelId="{9A6983EF-6DC9-41B4-B9D5-E5DC5939FF9D}" type="presOf" srcId="{9B9B19C6-B235-48DF-BB89-C057F122B0DD}" destId="{727C8DBE-107D-4AC6-8B14-39D093FFDB85}" srcOrd="0" destOrd="0" presId="urn:microsoft.com/office/officeart/2005/8/layout/hierarchy4"/>
    <dgm:cxn modelId="{D8F094C6-1EBC-413B-A7AB-DEA8E489ADEE}" type="presParOf" srcId="{FCC320A6-4078-479B-87D1-3DA7BACD5CDF}" destId="{D4B88AE7-1042-4EDF-9DB7-ACA8A0758BF4}" srcOrd="0" destOrd="0" presId="urn:microsoft.com/office/officeart/2005/8/layout/hierarchy4"/>
    <dgm:cxn modelId="{2A7D0A06-022B-4410-B55A-DFF68A6BA97C}" type="presParOf" srcId="{D4B88AE7-1042-4EDF-9DB7-ACA8A0758BF4}" destId="{AF8DD15A-FFE8-4827-AFED-4815D66867CE}" srcOrd="0" destOrd="0" presId="urn:microsoft.com/office/officeart/2005/8/layout/hierarchy4"/>
    <dgm:cxn modelId="{2AB1DCB8-4EB2-403B-9B8D-BA0070FEF7C3}" type="presParOf" srcId="{D4B88AE7-1042-4EDF-9DB7-ACA8A0758BF4}" destId="{704EE4AF-86F0-4CCC-A66B-A7E9774A0B69}" srcOrd="1" destOrd="0" presId="urn:microsoft.com/office/officeart/2005/8/layout/hierarchy4"/>
    <dgm:cxn modelId="{F568DA3C-CB93-4C84-93DD-F68A2EB2983A}" type="presParOf" srcId="{D4B88AE7-1042-4EDF-9DB7-ACA8A0758BF4}" destId="{E7903752-F891-4B76-B0DE-2B3F2CA94586}" srcOrd="2" destOrd="0" presId="urn:microsoft.com/office/officeart/2005/8/layout/hierarchy4"/>
    <dgm:cxn modelId="{82F9C438-262F-47DD-902F-13F575BFE554}" type="presParOf" srcId="{E7903752-F891-4B76-B0DE-2B3F2CA94586}" destId="{82F00F03-774A-4527-BA9E-FA46ECC478C7}" srcOrd="0" destOrd="0" presId="urn:microsoft.com/office/officeart/2005/8/layout/hierarchy4"/>
    <dgm:cxn modelId="{C7E5211F-77AE-4B3C-BDEF-F79CE9D8259E}" type="presParOf" srcId="{82F00F03-774A-4527-BA9E-FA46ECC478C7}" destId="{727C8DBE-107D-4AC6-8B14-39D093FFDB85}" srcOrd="0" destOrd="0" presId="urn:microsoft.com/office/officeart/2005/8/layout/hierarchy4"/>
    <dgm:cxn modelId="{5B19ACA8-A97B-4A23-BC7D-8E28F909418E}" type="presParOf" srcId="{82F00F03-774A-4527-BA9E-FA46ECC478C7}" destId="{33ACC850-BBC6-4D0D-8244-F295725D9761}" srcOrd="1" destOrd="0" presId="urn:microsoft.com/office/officeart/2005/8/layout/hierarchy4"/>
    <dgm:cxn modelId="{E0E30FF2-1060-43CD-ABD3-000A0B052E36}" type="presParOf" srcId="{82F00F03-774A-4527-BA9E-FA46ECC478C7}" destId="{E9CCEEC9-EE77-49D2-8940-653D437A3737}" srcOrd="2" destOrd="0" presId="urn:microsoft.com/office/officeart/2005/8/layout/hierarchy4"/>
    <dgm:cxn modelId="{05292029-00AD-4BB6-91BE-BF217746E059}" type="presParOf" srcId="{E9CCEEC9-EE77-49D2-8940-653D437A3737}" destId="{BDEBB386-3500-4C34-A59D-58EAD70E8976}" srcOrd="0" destOrd="0" presId="urn:microsoft.com/office/officeart/2005/8/layout/hierarchy4"/>
    <dgm:cxn modelId="{B420612C-CF00-43DD-940C-599F78A3AF26}" type="presParOf" srcId="{BDEBB386-3500-4C34-A59D-58EAD70E8976}" destId="{FBF404C4-DFEA-4BA2-B70C-2658B03ECFB7}" srcOrd="0" destOrd="0" presId="urn:microsoft.com/office/officeart/2005/8/layout/hierarchy4"/>
    <dgm:cxn modelId="{89D79FC9-D983-43DA-87FA-CE5000068DA1}" type="presParOf" srcId="{BDEBB386-3500-4C34-A59D-58EAD70E8976}" destId="{2D13EB49-F0F2-47D2-9DED-221DFD149406}" srcOrd="1" destOrd="0" presId="urn:microsoft.com/office/officeart/2005/8/layout/hierarchy4"/>
    <dgm:cxn modelId="{D0DA54DA-F7DA-4A63-AD70-2391340D99E0}" type="presParOf" srcId="{E9CCEEC9-EE77-49D2-8940-653D437A3737}" destId="{EF31F643-84C6-4446-85E7-32C71A21DCDE}" srcOrd="1" destOrd="0" presId="urn:microsoft.com/office/officeart/2005/8/layout/hierarchy4"/>
    <dgm:cxn modelId="{4BECA5DC-E684-4308-9F67-BA15A68502B5}" type="presParOf" srcId="{E9CCEEC9-EE77-49D2-8940-653D437A3737}" destId="{46926D98-5DB0-45C0-857D-A479AD2D765A}" srcOrd="2" destOrd="0" presId="urn:microsoft.com/office/officeart/2005/8/layout/hierarchy4"/>
    <dgm:cxn modelId="{DB7CF084-9756-435C-912D-3AD6AF884FCD}" type="presParOf" srcId="{46926D98-5DB0-45C0-857D-A479AD2D765A}" destId="{00038235-D37C-4A40-8661-511B1B6ADBFC}" srcOrd="0" destOrd="0" presId="urn:microsoft.com/office/officeart/2005/8/layout/hierarchy4"/>
    <dgm:cxn modelId="{4155F946-6274-4E0E-8E36-AF19E2F53736}" type="presParOf" srcId="{46926D98-5DB0-45C0-857D-A479AD2D765A}" destId="{2286CE3E-2CC4-45AE-84EC-B96C1EDD4804}" srcOrd="1" destOrd="0" presId="urn:microsoft.com/office/officeart/2005/8/layout/hierarchy4"/>
    <dgm:cxn modelId="{4C14E614-61AC-4CF1-A5F8-B2FD3BED5873}" type="presParOf" srcId="{E7903752-F891-4B76-B0DE-2B3F2CA94586}" destId="{DD36F666-9797-4790-8449-4DA48AE5216C}" srcOrd="1" destOrd="0" presId="urn:microsoft.com/office/officeart/2005/8/layout/hierarchy4"/>
    <dgm:cxn modelId="{28D17FF6-BAF4-4CAB-A4F7-124BE3890A1C}" type="presParOf" srcId="{E7903752-F891-4B76-B0DE-2B3F2CA94586}" destId="{6BDDC0AB-5791-4987-B7CF-D2D0A49E719E}" srcOrd="2" destOrd="0" presId="urn:microsoft.com/office/officeart/2005/8/layout/hierarchy4"/>
    <dgm:cxn modelId="{80ED6819-1619-4BBF-9ED3-82E241BFD466}" type="presParOf" srcId="{6BDDC0AB-5791-4987-B7CF-D2D0A49E719E}" destId="{164048C9-DEFB-47B6-AF4C-4986A2DD7754}" srcOrd="0" destOrd="0" presId="urn:microsoft.com/office/officeart/2005/8/layout/hierarchy4"/>
    <dgm:cxn modelId="{AB954E95-2557-424F-981A-3DA212FBABF4}" type="presParOf" srcId="{6BDDC0AB-5791-4987-B7CF-D2D0A49E719E}" destId="{CA50D0CF-F42F-4174-BFBC-5DC7F290D8A1}" srcOrd="1" destOrd="0" presId="urn:microsoft.com/office/officeart/2005/8/layout/hierarchy4"/>
    <dgm:cxn modelId="{CA79FFF1-B1A9-416D-A270-F82A3F76794F}" type="presParOf" srcId="{6BDDC0AB-5791-4987-B7CF-D2D0A49E719E}" destId="{50347E1C-880F-4CDA-A49E-8D9699C84D71}" srcOrd="2" destOrd="0" presId="urn:microsoft.com/office/officeart/2005/8/layout/hierarchy4"/>
    <dgm:cxn modelId="{4F93A108-892B-4711-BA65-2513DD5A3CB8}" type="presParOf" srcId="{50347E1C-880F-4CDA-A49E-8D9699C84D71}" destId="{A3E3D10D-8B05-4399-B10D-6F79531239EA}" srcOrd="0" destOrd="0" presId="urn:microsoft.com/office/officeart/2005/8/layout/hierarchy4"/>
    <dgm:cxn modelId="{0DC67120-2AC4-4B5E-8206-3505B10817D3}" type="presParOf" srcId="{A3E3D10D-8B05-4399-B10D-6F79531239EA}" destId="{1091C285-DDE8-456F-90C1-F1921FAD6260}" srcOrd="0" destOrd="0" presId="urn:microsoft.com/office/officeart/2005/8/layout/hierarchy4"/>
    <dgm:cxn modelId="{918759B1-FA96-46D4-9254-0313474668ED}" type="presParOf" srcId="{A3E3D10D-8B05-4399-B10D-6F79531239EA}" destId="{4CF51CFE-24A0-4FD8-8E38-A66F94B53C9E}" srcOrd="1" destOrd="0" presId="urn:microsoft.com/office/officeart/2005/8/layout/hierarchy4"/>
    <dgm:cxn modelId="{95FF8308-0E91-4FC3-AE97-109DFDEB3802}" type="presParOf" srcId="{50347E1C-880F-4CDA-A49E-8D9699C84D71}" destId="{A294B31C-7579-4B31-B245-9294580E5E0C}" srcOrd="1" destOrd="0" presId="urn:microsoft.com/office/officeart/2005/8/layout/hierarchy4"/>
    <dgm:cxn modelId="{53FB3168-05B2-4C68-8246-CB041CCB16DD}" type="presParOf" srcId="{50347E1C-880F-4CDA-A49E-8D9699C84D71}" destId="{B2E0D223-8606-47FE-AC73-C66F80B29BEC}" srcOrd="2" destOrd="0" presId="urn:microsoft.com/office/officeart/2005/8/layout/hierarchy4"/>
    <dgm:cxn modelId="{1B886736-2555-412A-B844-4E2653853B4B}" type="presParOf" srcId="{B2E0D223-8606-47FE-AC73-C66F80B29BEC}" destId="{E728B7C1-3D07-4E64-8317-6E3938E22098}" srcOrd="0" destOrd="0" presId="urn:microsoft.com/office/officeart/2005/8/layout/hierarchy4"/>
    <dgm:cxn modelId="{AE5CECC6-8A2C-45F5-B4EF-3DB85EC690E5}" type="presParOf" srcId="{B2E0D223-8606-47FE-AC73-C66F80B29BEC}" destId="{916A954B-8C9E-44A4-8E5D-029FCBEBAC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B794A-122A-4621-AB44-8A14179FC93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23CE9-B557-4EF7-B35B-7AC443018D3E}">
      <dgm:prSet phldrT="[Текст]"/>
      <dgm:spPr/>
      <dgm:t>
        <a:bodyPr/>
        <a:lstStyle/>
        <a:p>
          <a:r>
            <a:rPr lang="ru-RU" dirty="0" smtClean="0"/>
            <a:t>Неизвестный неожиданно связывается с вами сам</a:t>
          </a:r>
          <a:endParaRPr lang="ru-RU" dirty="0"/>
        </a:p>
      </dgm:t>
    </dgm:pt>
    <dgm:pt modelId="{B9877D76-AE63-4490-AF6C-D4FBBC2F79A4}" type="parTrans" cxnId="{958F1A7E-5431-47D6-B388-43D40F846FCF}">
      <dgm:prSet/>
      <dgm:spPr/>
      <dgm:t>
        <a:bodyPr/>
        <a:lstStyle/>
        <a:p>
          <a:endParaRPr lang="ru-RU"/>
        </a:p>
      </dgm:t>
    </dgm:pt>
    <dgm:pt modelId="{CFD6B29B-D357-4AF1-A743-23ACC3A3C2D8}" type="sibTrans" cxnId="{958F1A7E-5431-47D6-B388-43D40F846FCF}">
      <dgm:prSet/>
      <dgm:spPr/>
      <dgm:t>
        <a:bodyPr/>
        <a:lstStyle/>
        <a:p>
          <a:endParaRPr lang="ru-RU"/>
        </a:p>
      </dgm:t>
    </dgm:pt>
    <dgm:pt modelId="{36AE9FF4-E573-4C1C-8B0B-2374FE2948F8}">
      <dgm:prSet phldrT="[Текст]"/>
      <dgm:spPr/>
      <dgm:t>
        <a:bodyPr/>
        <a:lstStyle/>
        <a:p>
          <a:r>
            <a:rPr lang="ru-RU" dirty="0" smtClean="0"/>
            <a:t>Разговор идет о деньгах. Ваших деньгах</a:t>
          </a:r>
          <a:endParaRPr lang="ru-RU" dirty="0"/>
        </a:p>
      </dgm:t>
    </dgm:pt>
    <dgm:pt modelId="{EC499676-851D-4545-B0C8-C1DA87044403}" type="parTrans" cxnId="{051F25E4-AF4D-4651-9819-6FFCF7CFC3B7}">
      <dgm:prSet/>
      <dgm:spPr/>
      <dgm:t>
        <a:bodyPr/>
        <a:lstStyle/>
        <a:p>
          <a:endParaRPr lang="ru-RU"/>
        </a:p>
      </dgm:t>
    </dgm:pt>
    <dgm:pt modelId="{6C7D3E85-C38C-4381-960D-8B3D6EEA0992}" type="sibTrans" cxnId="{051F25E4-AF4D-4651-9819-6FFCF7CFC3B7}">
      <dgm:prSet/>
      <dgm:spPr/>
      <dgm:t>
        <a:bodyPr/>
        <a:lstStyle/>
        <a:p>
          <a:endParaRPr lang="ru-RU"/>
        </a:p>
      </dgm:t>
    </dgm:pt>
    <dgm:pt modelId="{2AF958A7-F7B2-47B2-AADA-B39EC1C0569D}">
      <dgm:prSet phldrT="[Текст]"/>
      <dgm:spPr/>
      <dgm:t>
        <a:bodyPr/>
        <a:lstStyle/>
        <a:p>
          <a:r>
            <a:rPr lang="ru-RU" dirty="0" smtClean="0"/>
            <a:t>Вас выводят из равновесия (испуг, радость, сочувствие)</a:t>
          </a:r>
          <a:endParaRPr lang="ru-RU" dirty="0"/>
        </a:p>
      </dgm:t>
    </dgm:pt>
    <dgm:pt modelId="{9D500A98-A419-4D95-9758-1ED169927A95}" type="parTrans" cxnId="{814ACBA3-451D-4BE0-9604-2F52D4710929}">
      <dgm:prSet/>
      <dgm:spPr/>
      <dgm:t>
        <a:bodyPr/>
        <a:lstStyle/>
        <a:p>
          <a:endParaRPr lang="ru-RU"/>
        </a:p>
      </dgm:t>
    </dgm:pt>
    <dgm:pt modelId="{EA1962A9-1C5E-49DE-8831-B99EF99790BB}" type="sibTrans" cxnId="{814ACBA3-451D-4BE0-9604-2F52D4710929}">
      <dgm:prSet/>
      <dgm:spPr/>
      <dgm:t>
        <a:bodyPr/>
        <a:lstStyle/>
        <a:p>
          <a:endParaRPr lang="ru-RU"/>
        </a:p>
      </dgm:t>
    </dgm:pt>
    <dgm:pt modelId="{735210DD-C1B1-4432-87A9-2FF74B418255}">
      <dgm:prSet phldrT="[Текст]"/>
      <dgm:spPr/>
      <dgm:t>
        <a:bodyPr/>
        <a:lstStyle/>
        <a:p>
          <a:r>
            <a:rPr lang="ru-RU" dirty="0" smtClean="0"/>
            <a:t>Вас просят сообщить данные (коды, логины, пароли)</a:t>
          </a:r>
          <a:endParaRPr lang="ru-RU" dirty="0"/>
        </a:p>
      </dgm:t>
    </dgm:pt>
    <dgm:pt modelId="{9A776730-C510-4469-881C-90EA734B2EA5}" type="parTrans" cxnId="{7C5B98B3-5343-410A-94E6-3CCD5E2FBAEE}">
      <dgm:prSet/>
      <dgm:spPr/>
      <dgm:t>
        <a:bodyPr/>
        <a:lstStyle/>
        <a:p>
          <a:endParaRPr lang="ru-RU"/>
        </a:p>
      </dgm:t>
    </dgm:pt>
    <dgm:pt modelId="{F3025A6C-B4D9-43E7-A415-96E90E6796C3}" type="sibTrans" cxnId="{7C5B98B3-5343-410A-94E6-3CCD5E2FBAEE}">
      <dgm:prSet/>
      <dgm:spPr/>
      <dgm:t>
        <a:bodyPr/>
        <a:lstStyle/>
        <a:p>
          <a:endParaRPr lang="ru-RU"/>
        </a:p>
      </dgm:t>
    </dgm:pt>
    <dgm:pt modelId="{A8AAF219-1A49-497A-9208-5AE0653A59E4}">
      <dgm:prSet phldrT="[Текст]"/>
      <dgm:spPr/>
      <dgm:t>
        <a:bodyPr/>
        <a:lstStyle/>
        <a:p>
          <a:r>
            <a:rPr lang="ru-RU" dirty="0" smtClean="0"/>
            <a:t>На вас давят, торопят, запутывают</a:t>
          </a:r>
          <a:endParaRPr lang="ru-RU" dirty="0"/>
        </a:p>
      </dgm:t>
    </dgm:pt>
    <dgm:pt modelId="{0F0206FD-7EE4-4601-96AB-5D8707D1177B}" type="parTrans" cxnId="{BB06E364-DEC1-4FAC-8A7E-15EC61616B3B}">
      <dgm:prSet/>
      <dgm:spPr/>
      <dgm:t>
        <a:bodyPr/>
        <a:lstStyle/>
        <a:p>
          <a:endParaRPr lang="ru-RU"/>
        </a:p>
      </dgm:t>
    </dgm:pt>
    <dgm:pt modelId="{B0857C17-751F-4547-AFDA-2E15D01281AA}" type="sibTrans" cxnId="{BB06E364-DEC1-4FAC-8A7E-15EC61616B3B}">
      <dgm:prSet/>
      <dgm:spPr/>
      <dgm:t>
        <a:bodyPr/>
        <a:lstStyle/>
        <a:p>
          <a:endParaRPr lang="ru-RU"/>
        </a:p>
      </dgm:t>
    </dgm:pt>
    <dgm:pt modelId="{1BD9C970-96F0-4E04-B1AF-AF9F8108E3C8}" type="pres">
      <dgm:prSet presAssocID="{281B794A-122A-4621-AB44-8A14179FC9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A1548E-CE27-4DC6-8B43-37E3FDEBB406}" type="pres">
      <dgm:prSet presAssocID="{DA523CE9-B557-4EF7-B35B-7AC443018D3E}" presName="vertOne" presStyleCnt="0"/>
      <dgm:spPr/>
    </dgm:pt>
    <dgm:pt modelId="{582441AE-1FFC-4DA4-9CFD-86DE5D1A5D85}" type="pres">
      <dgm:prSet presAssocID="{DA523CE9-B557-4EF7-B35B-7AC443018D3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21DC9-CB1D-4CBB-B8CF-7F6EF598A755}" type="pres">
      <dgm:prSet presAssocID="{DA523CE9-B557-4EF7-B35B-7AC443018D3E}" presName="parTransOne" presStyleCnt="0"/>
      <dgm:spPr/>
    </dgm:pt>
    <dgm:pt modelId="{8EA8F892-9800-4DEC-9B9C-634F001FE611}" type="pres">
      <dgm:prSet presAssocID="{DA523CE9-B557-4EF7-B35B-7AC443018D3E}" presName="horzOne" presStyleCnt="0"/>
      <dgm:spPr/>
    </dgm:pt>
    <dgm:pt modelId="{F851F13B-BE1D-417B-B3D6-309FE6E8F8B2}" type="pres">
      <dgm:prSet presAssocID="{36AE9FF4-E573-4C1C-8B0B-2374FE2948F8}" presName="vertTwo" presStyleCnt="0"/>
      <dgm:spPr/>
    </dgm:pt>
    <dgm:pt modelId="{1A407619-150D-4EDF-B312-EE7562EAE274}" type="pres">
      <dgm:prSet presAssocID="{36AE9FF4-E573-4C1C-8B0B-2374FE2948F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33433-7B14-4787-B116-9A22CC9A1D93}" type="pres">
      <dgm:prSet presAssocID="{36AE9FF4-E573-4C1C-8B0B-2374FE2948F8}" presName="parTransTwo" presStyleCnt="0"/>
      <dgm:spPr/>
    </dgm:pt>
    <dgm:pt modelId="{119C7C10-91C4-4F4C-899F-B381961E536A}" type="pres">
      <dgm:prSet presAssocID="{36AE9FF4-E573-4C1C-8B0B-2374FE2948F8}" presName="horzTwo" presStyleCnt="0"/>
      <dgm:spPr/>
    </dgm:pt>
    <dgm:pt modelId="{E80AC925-8D02-48F8-8722-EF2CD87682FD}" type="pres">
      <dgm:prSet presAssocID="{2AF958A7-F7B2-47B2-AADA-B39EC1C0569D}" presName="vertThree" presStyleCnt="0"/>
      <dgm:spPr/>
    </dgm:pt>
    <dgm:pt modelId="{0A405FC5-30F5-4DB7-A9EA-36250724EC2B}" type="pres">
      <dgm:prSet presAssocID="{2AF958A7-F7B2-47B2-AADA-B39EC1C0569D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BCA3C-1029-408D-AE96-F77B0DD41DFC}" type="pres">
      <dgm:prSet presAssocID="{2AF958A7-F7B2-47B2-AADA-B39EC1C0569D}" presName="horzThree" presStyleCnt="0"/>
      <dgm:spPr/>
    </dgm:pt>
    <dgm:pt modelId="{9CCC56F9-5E6F-4556-AB1C-D454C87A4512}" type="pres">
      <dgm:prSet presAssocID="{6C7D3E85-C38C-4381-960D-8B3D6EEA0992}" presName="sibSpaceTwo" presStyleCnt="0"/>
      <dgm:spPr/>
    </dgm:pt>
    <dgm:pt modelId="{537B54EB-DEF7-4218-8E7B-7017807D8CC5}" type="pres">
      <dgm:prSet presAssocID="{735210DD-C1B1-4432-87A9-2FF74B418255}" presName="vertTwo" presStyleCnt="0"/>
      <dgm:spPr/>
    </dgm:pt>
    <dgm:pt modelId="{B742B6E8-BD3E-4456-9A93-54415F2C2174}" type="pres">
      <dgm:prSet presAssocID="{735210DD-C1B1-4432-87A9-2FF74B4182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5C250-0260-4A50-9983-A6E0A925FFBA}" type="pres">
      <dgm:prSet presAssocID="{735210DD-C1B1-4432-87A9-2FF74B418255}" presName="parTransTwo" presStyleCnt="0"/>
      <dgm:spPr/>
    </dgm:pt>
    <dgm:pt modelId="{E8B8D7F5-FA8C-4673-ACD0-35D6FDDBD79E}" type="pres">
      <dgm:prSet presAssocID="{735210DD-C1B1-4432-87A9-2FF74B418255}" presName="horzTwo" presStyleCnt="0"/>
      <dgm:spPr/>
    </dgm:pt>
    <dgm:pt modelId="{6132695D-2E51-4501-A4E9-FF6E73A13362}" type="pres">
      <dgm:prSet presAssocID="{A8AAF219-1A49-497A-9208-5AE0653A59E4}" presName="vertThree" presStyleCnt="0"/>
      <dgm:spPr/>
    </dgm:pt>
    <dgm:pt modelId="{1E03D901-75E5-4821-9A74-6FE00CC472A8}" type="pres">
      <dgm:prSet presAssocID="{A8AAF219-1A49-497A-9208-5AE0653A59E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25AB68-EF37-43FD-93E7-C710D34DE224}" type="pres">
      <dgm:prSet presAssocID="{A8AAF219-1A49-497A-9208-5AE0653A59E4}" presName="horzThree" presStyleCnt="0"/>
      <dgm:spPr/>
    </dgm:pt>
  </dgm:ptLst>
  <dgm:cxnLst>
    <dgm:cxn modelId="{17087CE5-765D-4FE3-934A-355F3508F665}" type="presOf" srcId="{735210DD-C1B1-4432-87A9-2FF74B418255}" destId="{B742B6E8-BD3E-4456-9A93-54415F2C2174}" srcOrd="0" destOrd="0" presId="urn:microsoft.com/office/officeart/2005/8/layout/hierarchy4"/>
    <dgm:cxn modelId="{3B4AA883-E5EC-40B4-A7D6-E85CBADF93C7}" type="presOf" srcId="{A8AAF219-1A49-497A-9208-5AE0653A59E4}" destId="{1E03D901-75E5-4821-9A74-6FE00CC472A8}" srcOrd="0" destOrd="0" presId="urn:microsoft.com/office/officeart/2005/8/layout/hierarchy4"/>
    <dgm:cxn modelId="{814ACBA3-451D-4BE0-9604-2F52D4710929}" srcId="{36AE9FF4-E573-4C1C-8B0B-2374FE2948F8}" destId="{2AF958A7-F7B2-47B2-AADA-B39EC1C0569D}" srcOrd="0" destOrd="0" parTransId="{9D500A98-A419-4D95-9758-1ED169927A95}" sibTransId="{EA1962A9-1C5E-49DE-8831-B99EF99790BB}"/>
    <dgm:cxn modelId="{958F1A7E-5431-47D6-B388-43D40F846FCF}" srcId="{281B794A-122A-4621-AB44-8A14179FC939}" destId="{DA523CE9-B557-4EF7-B35B-7AC443018D3E}" srcOrd="0" destOrd="0" parTransId="{B9877D76-AE63-4490-AF6C-D4FBBC2F79A4}" sibTransId="{CFD6B29B-D357-4AF1-A743-23ACC3A3C2D8}"/>
    <dgm:cxn modelId="{7C5B98B3-5343-410A-94E6-3CCD5E2FBAEE}" srcId="{DA523CE9-B557-4EF7-B35B-7AC443018D3E}" destId="{735210DD-C1B1-4432-87A9-2FF74B418255}" srcOrd="1" destOrd="0" parTransId="{9A776730-C510-4469-881C-90EA734B2EA5}" sibTransId="{F3025A6C-B4D9-43E7-A415-96E90E6796C3}"/>
    <dgm:cxn modelId="{BB06E364-DEC1-4FAC-8A7E-15EC61616B3B}" srcId="{735210DD-C1B1-4432-87A9-2FF74B418255}" destId="{A8AAF219-1A49-497A-9208-5AE0653A59E4}" srcOrd="0" destOrd="0" parTransId="{0F0206FD-7EE4-4601-96AB-5D8707D1177B}" sibTransId="{B0857C17-751F-4547-AFDA-2E15D01281AA}"/>
    <dgm:cxn modelId="{051F25E4-AF4D-4651-9819-6FFCF7CFC3B7}" srcId="{DA523CE9-B557-4EF7-B35B-7AC443018D3E}" destId="{36AE9FF4-E573-4C1C-8B0B-2374FE2948F8}" srcOrd="0" destOrd="0" parTransId="{EC499676-851D-4545-B0C8-C1DA87044403}" sibTransId="{6C7D3E85-C38C-4381-960D-8B3D6EEA0992}"/>
    <dgm:cxn modelId="{36BC466A-F93B-42E3-9CFE-96FCA3F339A8}" type="presOf" srcId="{36AE9FF4-E573-4C1C-8B0B-2374FE2948F8}" destId="{1A407619-150D-4EDF-B312-EE7562EAE274}" srcOrd="0" destOrd="0" presId="urn:microsoft.com/office/officeart/2005/8/layout/hierarchy4"/>
    <dgm:cxn modelId="{B865375C-AEEE-4E65-A810-905ED2283890}" type="presOf" srcId="{2AF958A7-F7B2-47B2-AADA-B39EC1C0569D}" destId="{0A405FC5-30F5-4DB7-A9EA-36250724EC2B}" srcOrd="0" destOrd="0" presId="urn:microsoft.com/office/officeart/2005/8/layout/hierarchy4"/>
    <dgm:cxn modelId="{11EBA47A-BA0A-4ED6-BFCD-EE0D9F94C3FA}" type="presOf" srcId="{281B794A-122A-4621-AB44-8A14179FC939}" destId="{1BD9C970-96F0-4E04-B1AF-AF9F8108E3C8}" srcOrd="0" destOrd="0" presId="urn:microsoft.com/office/officeart/2005/8/layout/hierarchy4"/>
    <dgm:cxn modelId="{E5E7B3BE-CA39-4F03-B1BD-A367CD8CD309}" type="presOf" srcId="{DA523CE9-B557-4EF7-B35B-7AC443018D3E}" destId="{582441AE-1FFC-4DA4-9CFD-86DE5D1A5D85}" srcOrd="0" destOrd="0" presId="urn:microsoft.com/office/officeart/2005/8/layout/hierarchy4"/>
    <dgm:cxn modelId="{1B4D582E-A118-4C86-BA0B-0A884D4D4548}" type="presParOf" srcId="{1BD9C970-96F0-4E04-B1AF-AF9F8108E3C8}" destId="{41A1548E-CE27-4DC6-8B43-37E3FDEBB406}" srcOrd="0" destOrd="0" presId="urn:microsoft.com/office/officeart/2005/8/layout/hierarchy4"/>
    <dgm:cxn modelId="{8E798F49-8C43-4BDB-9D33-EF21A1F4D266}" type="presParOf" srcId="{41A1548E-CE27-4DC6-8B43-37E3FDEBB406}" destId="{582441AE-1FFC-4DA4-9CFD-86DE5D1A5D85}" srcOrd="0" destOrd="0" presId="urn:microsoft.com/office/officeart/2005/8/layout/hierarchy4"/>
    <dgm:cxn modelId="{97C93BD1-5646-46BE-AE4B-F1C532C4E8EA}" type="presParOf" srcId="{41A1548E-CE27-4DC6-8B43-37E3FDEBB406}" destId="{B6F21DC9-CB1D-4CBB-B8CF-7F6EF598A755}" srcOrd="1" destOrd="0" presId="urn:microsoft.com/office/officeart/2005/8/layout/hierarchy4"/>
    <dgm:cxn modelId="{5CD1DDAF-B905-4620-B5D6-7F5F416CF6F0}" type="presParOf" srcId="{41A1548E-CE27-4DC6-8B43-37E3FDEBB406}" destId="{8EA8F892-9800-4DEC-9B9C-634F001FE611}" srcOrd="2" destOrd="0" presId="urn:microsoft.com/office/officeart/2005/8/layout/hierarchy4"/>
    <dgm:cxn modelId="{863BC060-554B-4E42-88D6-E1FDA8B6C235}" type="presParOf" srcId="{8EA8F892-9800-4DEC-9B9C-634F001FE611}" destId="{F851F13B-BE1D-417B-B3D6-309FE6E8F8B2}" srcOrd="0" destOrd="0" presId="urn:microsoft.com/office/officeart/2005/8/layout/hierarchy4"/>
    <dgm:cxn modelId="{482BF462-5BE2-41F0-8A5F-F45F5E1992CE}" type="presParOf" srcId="{F851F13B-BE1D-417B-B3D6-309FE6E8F8B2}" destId="{1A407619-150D-4EDF-B312-EE7562EAE274}" srcOrd="0" destOrd="0" presId="urn:microsoft.com/office/officeart/2005/8/layout/hierarchy4"/>
    <dgm:cxn modelId="{892A47D2-9978-447A-8D5F-C4A4EE3D25EE}" type="presParOf" srcId="{F851F13B-BE1D-417B-B3D6-309FE6E8F8B2}" destId="{46A33433-7B14-4787-B116-9A22CC9A1D93}" srcOrd="1" destOrd="0" presId="urn:microsoft.com/office/officeart/2005/8/layout/hierarchy4"/>
    <dgm:cxn modelId="{6398E26B-942C-4024-AFFC-9CE9A573F75C}" type="presParOf" srcId="{F851F13B-BE1D-417B-B3D6-309FE6E8F8B2}" destId="{119C7C10-91C4-4F4C-899F-B381961E536A}" srcOrd="2" destOrd="0" presId="urn:microsoft.com/office/officeart/2005/8/layout/hierarchy4"/>
    <dgm:cxn modelId="{39CCC4DB-76DA-4CF3-B147-DF20492F1435}" type="presParOf" srcId="{119C7C10-91C4-4F4C-899F-B381961E536A}" destId="{E80AC925-8D02-48F8-8722-EF2CD87682FD}" srcOrd="0" destOrd="0" presId="urn:microsoft.com/office/officeart/2005/8/layout/hierarchy4"/>
    <dgm:cxn modelId="{7AEE2A68-E804-4D93-90AE-D32CD03AB503}" type="presParOf" srcId="{E80AC925-8D02-48F8-8722-EF2CD87682FD}" destId="{0A405FC5-30F5-4DB7-A9EA-36250724EC2B}" srcOrd="0" destOrd="0" presId="urn:microsoft.com/office/officeart/2005/8/layout/hierarchy4"/>
    <dgm:cxn modelId="{39E10FA1-9C31-45E8-8BF9-6FEBE6821AF8}" type="presParOf" srcId="{E80AC925-8D02-48F8-8722-EF2CD87682FD}" destId="{41ABCA3C-1029-408D-AE96-F77B0DD41DFC}" srcOrd="1" destOrd="0" presId="urn:microsoft.com/office/officeart/2005/8/layout/hierarchy4"/>
    <dgm:cxn modelId="{E1251C67-EFA1-4B57-A8D7-5840D00287D1}" type="presParOf" srcId="{8EA8F892-9800-4DEC-9B9C-634F001FE611}" destId="{9CCC56F9-5E6F-4556-AB1C-D454C87A4512}" srcOrd="1" destOrd="0" presId="urn:microsoft.com/office/officeart/2005/8/layout/hierarchy4"/>
    <dgm:cxn modelId="{81A810F3-A397-4878-8EC4-B67CB46419EC}" type="presParOf" srcId="{8EA8F892-9800-4DEC-9B9C-634F001FE611}" destId="{537B54EB-DEF7-4218-8E7B-7017807D8CC5}" srcOrd="2" destOrd="0" presId="urn:microsoft.com/office/officeart/2005/8/layout/hierarchy4"/>
    <dgm:cxn modelId="{9FEB9EA6-7277-46BE-AE52-36832468275C}" type="presParOf" srcId="{537B54EB-DEF7-4218-8E7B-7017807D8CC5}" destId="{B742B6E8-BD3E-4456-9A93-54415F2C2174}" srcOrd="0" destOrd="0" presId="urn:microsoft.com/office/officeart/2005/8/layout/hierarchy4"/>
    <dgm:cxn modelId="{C2AD5039-5E57-40ED-A524-E5F1FECA234D}" type="presParOf" srcId="{537B54EB-DEF7-4218-8E7B-7017807D8CC5}" destId="{C8C5C250-0260-4A50-9983-A6E0A925FFBA}" srcOrd="1" destOrd="0" presId="urn:microsoft.com/office/officeart/2005/8/layout/hierarchy4"/>
    <dgm:cxn modelId="{3D927F42-1B87-4DD5-A429-D530217001FE}" type="presParOf" srcId="{537B54EB-DEF7-4218-8E7B-7017807D8CC5}" destId="{E8B8D7F5-FA8C-4673-ACD0-35D6FDDBD79E}" srcOrd="2" destOrd="0" presId="urn:microsoft.com/office/officeart/2005/8/layout/hierarchy4"/>
    <dgm:cxn modelId="{08A289B4-15C7-4CD3-B636-CADBCF0CFFD9}" type="presParOf" srcId="{E8B8D7F5-FA8C-4673-ACD0-35D6FDDBD79E}" destId="{6132695D-2E51-4501-A4E9-FF6E73A13362}" srcOrd="0" destOrd="0" presId="urn:microsoft.com/office/officeart/2005/8/layout/hierarchy4"/>
    <dgm:cxn modelId="{C584F5AE-7DF7-48BD-90B8-93419E6A234D}" type="presParOf" srcId="{6132695D-2E51-4501-A4E9-FF6E73A13362}" destId="{1E03D901-75E5-4821-9A74-6FE00CC472A8}" srcOrd="0" destOrd="0" presId="urn:microsoft.com/office/officeart/2005/8/layout/hierarchy4"/>
    <dgm:cxn modelId="{EB8B5A06-4986-4C50-B5B3-0AA882561528}" type="presParOf" srcId="{6132695D-2E51-4501-A4E9-FF6E73A13362}" destId="{E425AB68-EF37-43FD-93E7-C710D34DE2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DDF06-1DAA-4284-8D41-C3199AE960E7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BDA4D-B2F5-464E-B5FF-76574DC7ED35}">
      <dgm:prSet phldrT="[Текст]" custT="1"/>
      <dgm:spPr/>
      <dgm:t>
        <a:bodyPr/>
        <a:lstStyle/>
        <a:p>
          <a:r>
            <a:rPr lang="ru-RU" sz="2000" dirty="0" smtClean="0"/>
            <a:t>Не паникуйте и не принимайте поспешных решений</a:t>
          </a:r>
          <a:endParaRPr lang="ru-RU" sz="2000" dirty="0"/>
        </a:p>
      </dgm:t>
    </dgm:pt>
    <dgm:pt modelId="{36E174C7-F069-4809-A85B-B1D02C45FFA6}" type="parTrans" cxnId="{978DB648-5358-4124-BE22-BD7CA2057041}">
      <dgm:prSet/>
      <dgm:spPr/>
      <dgm:t>
        <a:bodyPr/>
        <a:lstStyle/>
        <a:p>
          <a:endParaRPr lang="ru-RU" sz="1800"/>
        </a:p>
      </dgm:t>
    </dgm:pt>
    <dgm:pt modelId="{1068CEC2-B5CA-4406-A484-1009919F7689}" type="sibTrans" cxnId="{978DB648-5358-4124-BE22-BD7CA2057041}">
      <dgm:prSet/>
      <dgm:spPr/>
      <dgm:t>
        <a:bodyPr/>
        <a:lstStyle/>
        <a:p>
          <a:endParaRPr lang="ru-RU" sz="1800"/>
        </a:p>
      </dgm:t>
    </dgm:pt>
    <dgm:pt modelId="{359D5128-20B1-482D-983E-B13A9FD1BD78}">
      <dgm:prSet custT="1"/>
      <dgm:spPr/>
      <dgm:t>
        <a:bodyPr/>
        <a:lstStyle/>
        <a:p>
          <a:r>
            <a:rPr lang="ru-RU" sz="2000" dirty="0" smtClean="0"/>
            <a:t>Обнаружив любой признак мошенника, немедленно прекратите разговор</a:t>
          </a:r>
        </a:p>
      </dgm:t>
    </dgm:pt>
    <dgm:pt modelId="{72862600-AED8-466F-BA69-A3B7EFC14ADC}" type="parTrans" cxnId="{DFA4AA57-E9CB-4406-AC10-45FEFC09845E}">
      <dgm:prSet/>
      <dgm:spPr/>
      <dgm:t>
        <a:bodyPr/>
        <a:lstStyle/>
        <a:p>
          <a:endParaRPr lang="ru-RU" sz="1800"/>
        </a:p>
      </dgm:t>
    </dgm:pt>
    <dgm:pt modelId="{18CE930D-6B5D-40EF-A060-18441A7CC366}" type="sibTrans" cxnId="{DFA4AA57-E9CB-4406-AC10-45FEFC09845E}">
      <dgm:prSet/>
      <dgm:spPr/>
      <dgm:t>
        <a:bodyPr/>
        <a:lstStyle/>
        <a:p>
          <a:endParaRPr lang="ru-RU" sz="1800"/>
        </a:p>
      </dgm:t>
    </dgm:pt>
    <dgm:pt modelId="{B4157226-1A09-4B6D-868E-C5B30510C5C5}">
      <dgm:prSet custT="1"/>
      <dgm:spPr/>
      <dgm:t>
        <a:bodyPr/>
        <a:lstStyle/>
        <a:p>
          <a:r>
            <a:rPr lang="ru-RU" sz="2000" dirty="0" smtClean="0"/>
            <a:t>При любых сомнениях сами позвоните в свой банк и уточните ситуацию</a:t>
          </a:r>
        </a:p>
      </dgm:t>
    </dgm:pt>
    <dgm:pt modelId="{E6E29E0D-D7C3-4A3D-8E6D-703B1EF01E2A}" type="parTrans" cxnId="{A8548AE2-14B8-4958-9961-C0C4AE84AD1E}">
      <dgm:prSet/>
      <dgm:spPr/>
      <dgm:t>
        <a:bodyPr/>
        <a:lstStyle/>
        <a:p>
          <a:endParaRPr lang="ru-RU" sz="1800"/>
        </a:p>
      </dgm:t>
    </dgm:pt>
    <dgm:pt modelId="{3DEBB869-BA49-4BAE-A097-973C72B6379C}" type="sibTrans" cxnId="{A8548AE2-14B8-4958-9961-C0C4AE84AD1E}">
      <dgm:prSet/>
      <dgm:spPr/>
      <dgm:t>
        <a:bodyPr/>
        <a:lstStyle/>
        <a:p>
          <a:endParaRPr lang="ru-RU" sz="1800"/>
        </a:p>
      </dgm:t>
    </dgm:pt>
    <dgm:pt modelId="{2A0879B0-C6E7-4278-9391-DFE1410B900F}">
      <dgm:prSet custT="1"/>
      <dgm:spPr/>
      <dgm:t>
        <a:bodyPr/>
        <a:lstStyle/>
        <a:p>
          <a:r>
            <a:rPr lang="ru-RU" sz="2000" dirty="0" smtClean="0"/>
            <a:t>Технические советы:</a:t>
          </a:r>
        </a:p>
      </dgm:t>
    </dgm:pt>
    <dgm:pt modelId="{81196B77-BDDB-467A-A593-712334CBF414}" type="parTrans" cxnId="{8F9D97C6-575F-4DE9-993E-72EE458AB0C8}">
      <dgm:prSet/>
      <dgm:spPr/>
      <dgm:t>
        <a:bodyPr/>
        <a:lstStyle/>
        <a:p>
          <a:endParaRPr lang="ru-RU" sz="1800"/>
        </a:p>
      </dgm:t>
    </dgm:pt>
    <dgm:pt modelId="{4D09FE38-1FE8-49BE-BDB0-9C711A1EA7F3}" type="sibTrans" cxnId="{8F9D97C6-575F-4DE9-993E-72EE458AB0C8}">
      <dgm:prSet/>
      <dgm:spPr/>
      <dgm:t>
        <a:bodyPr/>
        <a:lstStyle/>
        <a:p>
          <a:endParaRPr lang="ru-RU" sz="1800"/>
        </a:p>
      </dgm:t>
    </dgm:pt>
    <dgm:pt modelId="{6F8AF6F0-74E7-4D86-8B84-F4FD6AED31D6}">
      <dgm:prSet custT="1"/>
      <dgm:spPr/>
      <dgm:t>
        <a:bodyPr/>
        <a:lstStyle/>
        <a:p>
          <a:r>
            <a:rPr lang="ru-RU" sz="1600" dirty="0" smtClean="0"/>
            <a:t>- подключите услугу информирования к вашему счету</a:t>
          </a:r>
        </a:p>
      </dgm:t>
    </dgm:pt>
    <dgm:pt modelId="{C51A972D-8297-4B15-B524-247C3357A3D0}" type="parTrans" cxnId="{DE0EDBE3-5A12-49D1-B8F1-EC1221AB6AA5}">
      <dgm:prSet/>
      <dgm:spPr/>
      <dgm:t>
        <a:bodyPr/>
        <a:lstStyle/>
        <a:p>
          <a:endParaRPr lang="ru-RU" sz="1800"/>
        </a:p>
      </dgm:t>
    </dgm:pt>
    <dgm:pt modelId="{0670C914-B759-4762-ADC1-BF218482E5BF}" type="sibTrans" cxnId="{DE0EDBE3-5A12-49D1-B8F1-EC1221AB6AA5}">
      <dgm:prSet/>
      <dgm:spPr/>
      <dgm:t>
        <a:bodyPr/>
        <a:lstStyle/>
        <a:p>
          <a:endParaRPr lang="ru-RU" sz="1800"/>
        </a:p>
      </dgm:t>
    </dgm:pt>
    <dgm:pt modelId="{ECBDEFD0-4BD8-4951-B8DB-A846EB8C774B}">
      <dgm:prSet custT="1"/>
      <dgm:spPr/>
      <dgm:t>
        <a:bodyPr/>
        <a:lstStyle/>
        <a:p>
          <a:r>
            <a:rPr lang="ru-RU" sz="1600" dirty="0" smtClean="0"/>
            <a:t>- не переходите по ссылкам в подозрительных сообщениях</a:t>
          </a:r>
        </a:p>
      </dgm:t>
    </dgm:pt>
    <dgm:pt modelId="{2923EA99-28BF-44AE-B60A-5FB29F090864}" type="parTrans" cxnId="{FBC33FEA-57D3-4E23-A320-CB9CF95CEF92}">
      <dgm:prSet/>
      <dgm:spPr/>
      <dgm:t>
        <a:bodyPr/>
        <a:lstStyle/>
        <a:p>
          <a:endParaRPr lang="ru-RU"/>
        </a:p>
      </dgm:t>
    </dgm:pt>
    <dgm:pt modelId="{45CBF6E6-DF45-41C1-BAA7-7EE6E2A24E09}" type="sibTrans" cxnId="{FBC33FEA-57D3-4E23-A320-CB9CF95CEF92}">
      <dgm:prSet/>
      <dgm:spPr/>
      <dgm:t>
        <a:bodyPr/>
        <a:lstStyle/>
        <a:p>
          <a:endParaRPr lang="ru-RU"/>
        </a:p>
      </dgm:t>
    </dgm:pt>
    <dgm:pt modelId="{30709814-61F2-48B1-BA0E-8419E036882F}">
      <dgm:prSet custT="1"/>
      <dgm:spPr/>
      <dgm:t>
        <a:bodyPr/>
        <a:lstStyle/>
        <a:p>
          <a:r>
            <a:rPr lang="ru-RU" sz="1600" smtClean="0"/>
            <a:t>- </a:t>
          </a:r>
          <a:r>
            <a:rPr lang="ru-RU" sz="1600" dirty="0" smtClean="0"/>
            <a:t>не устанавливайте никакие программы по совету незнакомцев</a:t>
          </a:r>
        </a:p>
      </dgm:t>
    </dgm:pt>
    <dgm:pt modelId="{D42D930A-B06D-4FF8-98F7-FBCBB75141F2}" type="parTrans" cxnId="{5E161FFC-95CE-4F89-A9CF-0C884BFAE65F}">
      <dgm:prSet/>
      <dgm:spPr/>
      <dgm:t>
        <a:bodyPr/>
        <a:lstStyle/>
        <a:p>
          <a:endParaRPr lang="ru-RU"/>
        </a:p>
      </dgm:t>
    </dgm:pt>
    <dgm:pt modelId="{C4DD1546-EBB6-4616-9952-A13B0EFFD7A7}" type="sibTrans" cxnId="{5E161FFC-95CE-4F89-A9CF-0C884BFAE65F}">
      <dgm:prSet/>
      <dgm:spPr/>
      <dgm:t>
        <a:bodyPr/>
        <a:lstStyle/>
        <a:p>
          <a:endParaRPr lang="ru-RU"/>
        </a:p>
      </dgm:t>
    </dgm:pt>
    <dgm:pt modelId="{2D3F5AE7-10BD-4B0B-B42B-7DC419E5DA01}" type="pres">
      <dgm:prSet presAssocID="{017DDF06-1DAA-4284-8D41-C3199AE960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0C5AAC-9883-475C-8A90-112A386CEA9C}" type="pres">
      <dgm:prSet presAssocID="{017DDF06-1DAA-4284-8D41-C3199AE960E7}" presName="Name1" presStyleCnt="0"/>
      <dgm:spPr/>
    </dgm:pt>
    <dgm:pt modelId="{6077D489-F0F8-4140-91CA-8E1B99C8673C}" type="pres">
      <dgm:prSet presAssocID="{017DDF06-1DAA-4284-8D41-C3199AE960E7}" presName="cycle" presStyleCnt="0"/>
      <dgm:spPr/>
    </dgm:pt>
    <dgm:pt modelId="{6E82C678-CD98-4730-8D86-3B03DDEDA104}" type="pres">
      <dgm:prSet presAssocID="{017DDF06-1DAA-4284-8D41-C3199AE960E7}" presName="srcNode" presStyleLbl="node1" presStyleIdx="0" presStyleCnt="7"/>
      <dgm:spPr/>
    </dgm:pt>
    <dgm:pt modelId="{8636ECBD-4654-4429-BF59-200EA13443AF}" type="pres">
      <dgm:prSet presAssocID="{017DDF06-1DAA-4284-8D41-C3199AE960E7}" presName="conn" presStyleLbl="parChTrans1D2" presStyleIdx="0" presStyleCnt="1"/>
      <dgm:spPr/>
      <dgm:t>
        <a:bodyPr/>
        <a:lstStyle/>
        <a:p>
          <a:endParaRPr lang="ru-RU"/>
        </a:p>
      </dgm:t>
    </dgm:pt>
    <dgm:pt modelId="{5EABEEB6-EFDD-4E54-A3C8-7F80C8B55E96}" type="pres">
      <dgm:prSet presAssocID="{017DDF06-1DAA-4284-8D41-C3199AE960E7}" presName="extraNode" presStyleLbl="node1" presStyleIdx="0" presStyleCnt="7"/>
      <dgm:spPr/>
    </dgm:pt>
    <dgm:pt modelId="{C289ED2A-9B4B-4CA4-8F96-77CE13BA3F9E}" type="pres">
      <dgm:prSet presAssocID="{017DDF06-1DAA-4284-8D41-C3199AE960E7}" presName="dstNode" presStyleLbl="node1" presStyleIdx="0" presStyleCnt="7"/>
      <dgm:spPr/>
    </dgm:pt>
    <dgm:pt modelId="{FEA90F66-5F33-4A6A-9253-BB65E2F34B0C}" type="pres">
      <dgm:prSet presAssocID="{082BDA4D-B2F5-464E-B5FF-76574DC7ED3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94B8-3E0E-410E-87AD-CCA07A1B1BAB}" type="pres">
      <dgm:prSet presAssocID="{082BDA4D-B2F5-464E-B5FF-76574DC7ED35}" presName="accent_1" presStyleCnt="0"/>
      <dgm:spPr/>
    </dgm:pt>
    <dgm:pt modelId="{1DEE3CC9-5338-4D18-B65B-D3F1844F6C58}" type="pres">
      <dgm:prSet presAssocID="{082BDA4D-B2F5-464E-B5FF-76574DC7ED35}" presName="accentRepeatNode" presStyleLbl="solidFgAcc1" presStyleIdx="0" presStyleCnt="7"/>
      <dgm:spPr/>
    </dgm:pt>
    <dgm:pt modelId="{3180BDFD-1A8C-4640-964A-6CDA7EAA99AE}" type="pres">
      <dgm:prSet presAssocID="{359D5128-20B1-482D-983E-B13A9FD1BD7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FAC76-0A14-4DD2-9DD4-0AF5D3DB7A78}" type="pres">
      <dgm:prSet presAssocID="{359D5128-20B1-482D-983E-B13A9FD1BD78}" presName="accent_2" presStyleCnt="0"/>
      <dgm:spPr/>
    </dgm:pt>
    <dgm:pt modelId="{E65B5DE4-B361-4774-B41F-07BEA9A2B295}" type="pres">
      <dgm:prSet presAssocID="{359D5128-20B1-482D-983E-B13A9FD1BD78}" presName="accentRepeatNode" presStyleLbl="solidFgAcc1" presStyleIdx="1" presStyleCnt="7"/>
      <dgm:spPr/>
    </dgm:pt>
    <dgm:pt modelId="{A68AD0B4-1013-42D5-A183-C0F0964155A7}" type="pres">
      <dgm:prSet presAssocID="{B4157226-1A09-4B6D-868E-C5B30510C5C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A1661-8920-4B0F-B2C4-1F81667D40EC}" type="pres">
      <dgm:prSet presAssocID="{B4157226-1A09-4B6D-868E-C5B30510C5C5}" presName="accent_3" presStyleCnt="0"/>
      <dgm:spPr/>
    </dgm:pt>
    <dgm:pt modelId="{99AA1121-6A93-4786-A13E-B9BCB78BD2F2}" type="pres">
      <dgm:prSet presAssocID="{B4157226-1A09-4B6D-868E-C5B30510C5C5}" presName="accentRepeatNode" presStyleLbl="solidFgAcc1" presStyleIdx="2" presStyleCnt="7"/>
      <dgm:spPr/>
    </dgm:pt>
    <dgm:pt modelId="{B75F9052-3A06-41CB-9D47-06E3FBD3C9EF}" type="pres">
      <dgm:prSet presAssocID="{2A0879B0-C6E7-4278-9391-DFE1410B900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5FC16-332E-44F3-8FE8-738EDECE030C}" type="pres">
      <dgm:prSet presAssocID="{2A0879B0-C6E7-4278-9391-DFE1410B900F}" presName="accent_4" presStyleCnt="0"/>
      <dgm:spPr/>
    </dgm:pt>
    <dgm:pt modelId="{48DF63BA-1003-44EC-9EE9-5AE56D68BE7A}" type="pres">
      <dgm:prSet presAssocID="{2A0879B0-C6E7-4278-9391-DFE1410B900F}" presName="accentRepeatNode" presStyleLbl="solidFgAcc1" presStyleIdx="3" presStyleCnt="7"/>
      <dgm:spPr/>
    </dgm:pt>
    <dgm:pt modelId="{3BB38596-6551-47F1-AE3A-F8CD528842C2}" type="pres">
      <dgm:prSet presAssocID="{6F8AF6F0-74E7-4D86-8B84-F4FD6AED31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53CB-B10B-4975-9AD5-EAA9AA2074C6}" type="pres">
      <dgm:prSet presAssocID="{6F8AF6F0-74E7-4D86-8B84-F4FD6AED31D6}" presName="accent_5" presStyleCnt="0"/>
      <dgm:spPr/>
    </dgm:pt>
    <dgm:pt modelId="{24F47C2D-FC79-4B12-911F-DB2DF54165D4}" type="pres">
      <dgm:prSet presAssocID="{6F8AF6F0-74E7-4D86-8B84-F4FD6AED31D6}" presName="accentRepeatNode" presStyleLbl="solidFgAcc1" presStyleIdx="4" presStyleCnt="7"/>
      <dgm:spPr/>
    </dgm:pt>
    <dgm:pt modelId="{D798009B-3D4C-4F9D-B2C9-0CBDA99FCF1A}" type="pres">
      <dgm:prSet presAssocID="{ECBDEFD0-4BD8-4951-B8DB-A846EB8C774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A5BEE-F1E2-470A-A4FF-3644449693D0}" type="pres">
      <dgm:prSet presAssocID="{ECBDEFD0-4BD8-4951-B8DB-A846EB8C774B}" presName="accent_6" presStyleCnt="0"/>
      <dgm:spPr/>
    </dgm:pt>
    <dgm:pt modelId="{5C440993-A49E-42EB-B8A5-2A4D89269760}" type="pres">
      <dgm:prSet presAssocID="{ECBDEFD0-4BD8-4951-B8DB-A846EB8C774B}" presName="accentRepeatNode" presStyleLbl="solidFgAcc1" presStyleIdx="5" presStyleCnt="7"/>
      <dgm:spPr/>
    </dgm:pt>
    <dgm:pt modelId="{50131FFF-B83E-4CD1-96F5-DE71B2A7CF45}" type="pres">
      <dgm:prSet presAssocID="{30709814-61F2-48B1-BA0E-8419E036882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D7221-BC62-4BAA-98D0-2387649EB137}" type="pres">
      <dgm:prSet presAssocID="{30709814-61F2-48B1-BA0E-8419E036882F}" presName="accent_7" presStyleCnt="0"/>
      <dgm:spPr/>
    </dgm:pt>
    <dgm:pt modelId="{068F15CE-DB74-40FB-8654-17BC2C9EA0E9}" type="pres">
      <dgm:prSet presAssocID="{30709814-61F2-48B1-BA0E-8419E036882F}" presName="accentRepeatNode" presStyleLbl="solidFgAcc1" presStyleIdx="6" presStyleCnt="7"/>
      <dgm:spPr/>
    </dgm:pt>
  </dgm:ptLst>
  <dgm:cxnLst>
    <dgm:cxn modelId="{F5BF7791-87B5-43AE-AAF9-5B45EC4311E2}" type="presOf" srcId="{ECBDEFD0-4BD8-4951-B8DB-A846EB8C774B}" destId="{D798009B-3D4C-4F9D-B2C9-0CBDA99FCF1A}" srcOrd="0" destOrd="0" presId="urn:microsoft.com/office/officeart/2008/layout/VerticalCurvedList"/>
    <dgm:cxn modelId="{1AA2E312-249A-4ED5-AC81-188DF61B4458}" type="presOf" srcId="{017DDF06-1DAA-4284-8D41-C3199AE960E7}" destId="{2D3F5AE7-10BD-4B0B-B42B-7DC419E5DA01}" srcOrd="0" destOrd="0" presId="urn:microsoft.com/office/officeart/2008/layout/VerticalCurvedList"/>
    <dgm:cxn modelId="{DE0EDBE3-5A12-49D1-B8F1-EC1221AB6AA5}" srcId="{017DDF06-1DAA-4284-8D41-C3199AE960E7}" destId="{6F8AF6F0-74E7-4D86-8B84-F4FD6AED31D6}" srcOrd="4" destOrd="0" parTransId="{C51A972D-8297-4B15-B524-247C3357A3D0}" sibTransId="{0670C914-B759-4762-ADC1-BF218482E5BF}"/>
    <dgm:cxn modelId="{BD9FB020-BE02-488A-9929-A10C4A902CF3}" type="presOf" srcId="{30709814-61F2-48B1-BA0E-8419E036882F}" destId="{50131FFF-B83E-4CD1-96F5-DE71B2A7CF45}" srcOrd="0" destOrd="0" presId="urn:microsoft.com/office/officeart/2008/layout/VerticalCurvedList"/>
    <dgm:cxn modelId="{978DB648-5358-4124-BE22-BD7CA2057041}" srcId="{017DDF06-1DAA-4284-8D41-C3199AE960E7}" destId="{082BDA4D-B2F5-464E-B5FF-76574DC7ED35}" srcOrd="0" destOrd="0" parTransId="{36E174C7-F069-4809-A85B-B1D02C45FFA6}" sibTransId="{1068CEC2-B5CA-4406-A484-1009919F7689}"/>
    <dgm:cxn modelId="{184F7DE3-5E05-473E-9B75-594B77F4A6B0}" type="presOf" srcId="{2A0879B0-C6E7-4278-9391-DFE1410B900F}" destId="{B75F9052-3A06-41CB-9D47-06E3FBD3C9EF}" srcOrd="0" destOrd="0" presId="urn:microsoft.com/office/officeart/2008/layout/VerticalCurvedList"/>
    <dgm:cxn modelId="{A8548AE2-14B8-4958-9961-C0C4AE84AD1E}" srcId="{017DDF06-1DAA-4284-8D41-C3199AE960E7}" destId="{B4157226-1A09-4B6D-868E-C5B30510C5C5}" srcOrd="2" destOrd="0" parTransId="{E6E29E0D-D7C3-4A3D-8E6D-703B1EF01E2A}" sibTransId="{3DEBB869-BA49-4BAE-A097-973C72B6379C}"/>
    <dgm:cxn modelId="{43AB8D70-E8D2-4479-9EDD-79698DC1148F}" type="presOf" srcId="{082BDA4D-B2F5-464E-B5FF-76574DC7ED35}" destId="{FEA90F66-5F33-4A6A-9253-BB65E2F34B0C}" srcOrd="0" destOrd="0" presId="urn:microsoft.com/office/officeart/2008/layout/VerticalCurvedList"/>
    <dgm:cxn modelId="{8F9D97C6-575F-4DE9-993E-72EE458AB0C8}" srcId="{017DDF06-1DAA-4284-8D41-C3199AE960E7}" destId="{2A0879B0-C6E7-4278-9391-DFE1410B900F}" srcOrd="3" destOrd="0" parTransId="{81196B77-BDDB-467A-A593-712334CBF414}" sibTransId="{4D09FE38-1FE8-49BE-BDB0-9C711A1EA7F3}"/>
    <dgm:cxn modelId="{05121422-8A57-4CC3-9DAE-75564A20E503}" type="presOf" srcId="{6F8AF6F0-74E7-4D86-8B84-F4FD6AED31D6}" destId="{3BB38596-6551-47F1-AE3A-F8CD528842C2}" srcOrd="0" destOrd="0" presId="urn:microsoft.com/office/officeart/2008/layout/VerticalCurvedList"/>
    <dgm:cxn modelId="{DFA4AA57-E9CB-4406-AC10-45FEFC09845E}" srcId="{017DDF06-1DAA-4284-8D41-C3199AE960E7}" destId="{359D5128-20B1-482D-983E-B13A9FD1BD78}" srcOrd="1" destOrd="0" parTransId="{72862600-AED8-466F-BA69-A3B7EFC14ADC}" sibTransId="{18CE930D-6B5D-40EF-A060-18441A7CC366}"/>
    <dgm:cxn modelId="{19428316-815F-4714-B71C-7E75DFCA15B3}" type="presOf" srcId="{359D5128-20B1-482D-983E-B13A9FD1BD78}" destId="{3180BDFD-1A8C-4640-964A-6CDA7EAA99AE}" srcOrd="0" destOrd="0" presId="urn:microsoft.com/office/officeart/2008/layout/VerticalCurvedList"/>
    <dgm:cxn modelId="{64BDF998-6273-4C0E-8B8F-B4B3FACA614B}" type="presOf" srcId="{B4157226-1A09-4B6D-868E-C5B30510C5C5}" destId="{A68AD0B4-1013-42D5-A183-C0F0964155A7}" srcOrd="0" destOrd="0" presId="urn:microsoft.com/office/officeart/2008/layout/VerticalCurvedList"/>
    <dgm:cxn modelId="{AAC4BA56-EC85-4E2F-A17E-F7D5133A132D}" type="presOf" srcId="{1068CEC2-B5CA-4406-A484-1009919F7689}" destId="{8636ECBD-4654-4429-BF59-200EA13443AF}" srcOrd="0" destOrd="0" presId="urn:microsoft.com/office/officeart/2008/layout/VerticalCurvedList"/>
    <dgm:cxn modelId="{FBC33FEA-57D3-4E23-A320-CB9CF95CEF92}" srcId="{017DDF06-1DAA-4284-8D41-C3199AE960E7}" destId="{ECBDEFD0-4BD8-4951-B8DB-A846EB8C774B}" srcOrd="5" destOrd="0" parTransId="{2923EA99-28BF-44AE-B60A-5FB29F090864}" sibTransId="{45CBF6E6-DF45-41C1-BAA7-7EE6E2A24E09}"/>
    <dgm:cxn modelId="{5E161FFC-95CE-4F89-A9CF-0C884BFAE65F}" srcId="{017DDF06-1DAA-4284-8D41-C3199AE960E7}" destId="{30709814-61F2-48B1-BA0E-8419E036882F}" srcOrd="6" destOrd="0" parTransId="{D42D930A-B06D-4FF8-98F7-FBCBB75141F2}" sibTransId="{C4DD1546-EBB6-4616-9952-A13B0EFFD7A7}"/>
    <dgm:cxn modelId="{45250A4A-0237-4BDC-94F5-BABA8CEC0FF5}" type="presParOf" srcId="{2D3F5AE7-10BD-4B0B-B42B-7DC419E5DA01}" destId="{8E0C5AAC-9883-475C-8A90-112A386CEA9C}" srcOrd="0" destOrd="0" presId="urn:microsoft.com/office/officeart/2008/layout/VerticalCurvedList"/>
    <dgm:cxn modelId="{7EA86B49-AEF6-471F-9D42-41BF63D7085E}" type="presParOf" srcId="{8E0C5AAC-9883-475C-8A90-112A386CEA9C}" destId="{6077D489-F0F8-4140-91CA-8E1B99C8673C}" srcOrd="0" destOrd="0" presId="urn:microsoft.com/office/officeart/2008/layout/VerticalCurvedList"/>
    <dgm:cxn modelId="{E13B1F05-AE0C-4BD4-B970-0C7D958A3541}" type="presParOf" srcId="{6077D489-F0F8-4140-91CA-8E1B99C8673C}" destId="{6E82C678-CD98-4730-8D86-3B03DDEDA104}" srcOrd="0" destOrd="0" presId="urn:microsoft.com/office/officeart/2008/layout/VerticalCurvedList"/>
    <dgm:cxn modelId="{07586CE3-A1EF-4FC7-A1BB-61DAEA81FF0F}" type="presParOf" srcId="{6077D489-F0F8-4140-91CA-8E1B99C8673C}" destId="{8636ECBD-4654-4429-BF59-200EA13443AF}" srcOrd="1" destOrd="0" presId="urn:microsoft.com/office/officeart/2008/layout/VerticalCurvedList"/>
    <dgm:cxn modelId="{011ECECC-3D63-4671-8765-02EEBE45F948}" type="presParOf" srcId="{6077D489-F0F8-4140-91CA-8E1B99C8673C}" destId="{5EABEEB6-EFDD-4E54-A3C8-7F80C8B55E96}" srcOrd="2" destOrd="0" presId="urn:microsoft.com/office/officeart/2008/layout/VerticalCurvedList"/>
    <dgm:cxn modelId="{4173BA1F-8DB2-499B-96E6-28BBA3AD4DE1}" type="presParOf" srcId="{6077D489-F0F8-4140-91CA-8E1B99C8673C}" destId="{C289ED2A-9B4B-4CA4-8F96-77CE13BA3F9E}" srcOrd="3" destOrd="0" presId="urn:microsoft.com/office/officeart/2008/layout/VerticalCurvedList"/>
    <dgm:cxn modelId="{F8200697-572D-44FB-862C-2E1B5F969008}" type="presParOf" srcId="{8E0C5AAC-9883-475C-8A90-112A386CEA9C}" destId="{FEA90F66-5F33-4A6A-9253-BB65E2F34B0C}" srcOrd="1" destOrd="0" presId="urn:microsoft.com/office/officeart/2008/layout/VerticalCurvedList"/>
    <dgm:cxn modelId="{7DF17441-F500-41C6-AF9D-7EB8FE22EB35}" type="presParOf" srcId="{8E0C5AAC-9883-475C-8A90-112A386CEA9C}" destId="{00BE94B8-3E0E-410E-87AD-CCA07A1B1BAB}" srcOrd="2" destOrd="0" presId="urn:microsoft.com/office/officeart/2008/layout/VerticalCurvedList"/>
    <dgm:cxn modelId="{E769089C-3F86-41F2-BA32-D4FFA05C710F}" type="presParOf" srcId="{00BE94B8-3E0E-410E-87AD-CCA07A1B1BAB}" destId="{1DEE3CC9-5338-4D18-B65B-D3F1844F6C58}" srcOrd="0" destOrd="0" presId="urn:microsoft.com/office/officeart/2008/layout/VerticalCurvedList"/>
    <dgm:cxn modelId="{09257858-D75F-421E-A592-1C9E84F48100}" type="presParOf" srcId="{8E0C5AAC-9883-475C-8A90-112A386CEA9C}" destId="{3180BDFD-1A8C-4640-964A-6CDA7EAA99AE}" srcOrd="3" destOrd="0" presId="urn:microsoft.com/office/officeart/2008/layout/VerticalCurvedList"/>
    <dgm:cxn modelId="{EA091EB1-D6C4-432B-90DF-A529D97A6940}" type="presParOf" srcId="{8E0C5AAC-9883-475C-8A90-112A386CEA9C}" destId="{E84FAC76-0A14-4DD2-9DD4-0AF5D3DB7A78}" srcOrd="4" destOrd="0" presId="urn:microsoft.com/office/officeart/2008/layout/VerticalCurvedList"/>
    <dgm:cxn modelId="{DD6BF306-1B49-40DC-A008-6E1F71EA5D40}" type="presParOf" srcId="{E84FAC76-0A14-4DD2-9DD4-0AF5D3DB7A78}" destId="{E65B5DE4-B361-4774-B41F-07BEA9A2B295}" srcOrd="0" destOrd="0" presId="urn:microsoft.com/office/officeart/2008/layout/VerticalCurvedList"/>
    <dgm:cxn modelId="{7D3975E1-99AC-4EFA-9B19-507A1CF6CADA}" type="presParOf" srcId="{8E0C5AAC-9883-475C-8A90-112A386CEA9C}" destId="{A68AD0B4-1013-42D5-A183-C0F0964155A7}" srcOrd="5" destOrd="0" presId="urn:microsoft.com/office/officeart/2008/layout/VerticalCurvedList"/>
    <dgm:cxn modelId="{94D527A8-5B11-4272-8943-FA76269915B2}" type="presParOf" srcId="{8E0C5AAC-9883-475C-8A90-112A386CEA9C}" destId="{5C3A1661-8920-4B0F-B2C4-1F81667D40EC}" srcOrd="6" destOrd="0" presId="urn:microsoft.com/office/officeart/2008/layout/VerticalCurvedList"/>
    <dgm:cxn modelId="{76955A6D-2206-4B78-9E55-E1F1D74F013C}" type="presParOf" srcId="{5C3A1661-8920-4B0F-B2C4-1F81667D40EC}" destId="{99AA1121-6A93-4786-A13E-B9BCB78BD2F2}" srcOrd="0" destOrd="0" presId="urn:microsoft.com/office/officeart/2008/layout/VerticalCurvedList"/>
    <dgm:cxn modelId="{FE628AE4-8BBF-43C2-9181-89118CE3719A}" type="presParOf" srcId="{8E0C5AAC-9883-475C-8A90-112A386CEA9C}" destId="{B75F9052-3A06-41CB-9D47-06E3FBD3C9EF}" srcOrd="7" destOrd="0" presId="urn:microsoft.com/office/officeart/2008/layout/VerticalCurvedList"/>
    <dgm:cxn modelId="{44A68518-61A3-44EB-9A63-65F938A0F194}" type="presParOf" srcId="{8E0C5AAC-9883-475C-8A90-112A386CEA9C}" destId="{EE25FC16-332E-44F3-8FE8-738EDECE030C}" srcOrd="8" destOrd="0" presId="urn:microsoft.com/office/officeart/2008/layout/VerticalCurvedList"/>
    <dgm:cxn modelId="{CB3607F3-0B05-42C4-AC3B-A037AB7786C9}" type="presParOf" srcId="{EE25FC16-332E-44F3-8FE8-738EDECE030C}" destId="{48DF63BA-1003-44EC-9EE9-5AE56D68BE7A}" srcOrd="0" destOrd="0" presId="urn:microsoft.com/office/officeart/2008/layout/VerticalCurvedList"/>
    <dgm:cxn modelId="{062B54D8-A386-4C1B-968C-C755D00556DD}" type="presParOf" srcId="{8E0C5AAC-9883-475C-8A90-112A386CEA9C}" destId="{3BB38596-6551-47F1-AE3A-F8CD528842C2}" srcOrd="9" destOrd="0" presId="urn:microsoft.com/office/officeart/2008/layout/VerticalCurvedList"/>
    <dgm:cxn modelId="{851F5337-740A-4DF1-9D20-012794A9AE95}" type="presParOf" srcId="{8E0C5AAC-9883-475C-8A90-112A386CEA9C}" destId="{76FC53CB-B10B-4975-9AD5-EAA9AA2074C6}" srcOrd="10" destOrd="0" presId="urn:microsoft.com/office/officeart/2008/layout/VerticalCurvedList"/>
    <dgm:cxn modelId="{CA1FD3EA-DE20-4FEC-97F9-0284D2EB6A42}" type="presParOf" srcId="{76FC53CB-B10B-4975-9AD5-EAA9AA2074C6}" destId="{24F47C2D-FC79-4B12-911F-DB2DF54165D4}" srcOrd="0" destOrd="0" presId="urn:microsoft.com/office/officeart/2008/layout/VerticalCurvedList"/>
    <dgm:cxn modelId="{867A6BDF-B136-4FD5-9894-1D46A4CE5033}" type="presParOf" srcId="{8E0C5AAC-9883-475C-8A90-112A386CEA9C}" destId="{D798009B-3D4C-4F9D-B2C9-0CBDA99FCF1A}" srcOrd="11" destOrd="0" presId="urn:microsoft.com/office/officeart/2008/layout/VerticalCurvedList"/>
    <dgm:cxn modelId="{9232736C-7D56-4E53-A0FF-FA78ADC3D349}" type="presParOf" srcId="{8E0C5AAC-9883-475C-8A90-112A386CEA9C}" destId="{418A5BEE-F1E2-470A-A4FF-3644449693D0}" srcOrd="12" destOrd="0" presId="urn:microsoft.com/office/officeart/2008/layout/VerticalCurvedList"/>
    <dgm:cxn modelId="{D2340351-092F-4601-8194-C9460A640A1E}" type="presParOf" srcId="{418A5BEE-F1E2-470A-A4FF-3644449693D0}" destId="{5C440993-A49E-42EB-B8A5-2A4D89269760}" srcOrd="0" destOrd="0" presId="urn:microsoft.com/office/officeart/2008/layout/VerticalCurvedList"/>
    <dgm:cxn modelId="{AFCDD94F-BB40-417F-8F00-7D00E7009702}" type="presParOf" srcId="{8E0C5AAC-9883-475C-8A90-112A386CEA9C}" destId="{50131FFF-B83E-4CD1-96F5-DE71B2A7CF45}" srcOrd="13" destOrd="0" presId="urn:microsoft.com/office/officeart/2008/layout/VerticalCurvedList"/>
    <dgm:cxn modelId="{C4DBFBB6-B156-4CAA-8F15-5502301B0C91}" type="presParOf" srcId="{8E0C5AAC-9883-475C-8A90-112A386CEA9C}" destId="{94CD7221-BC62-4BAA-98D0-2387649EB137}" srcOrd="14" destOrd="0" presId="urn:microsoft.com/office/officeart/2008/layout/VerticalCurvedList"/>
    <dgm:cxn modelId="{A03B8A8E-76B5-4023-B886-E4331D0D31A7}" type="presParOf" srcId="{94CD7221-BC62-4BAA-98D0-2387649EB137}" destId="{068F15CE-DB74-40FB-8654-17BC2C9EA0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5B264-F122-47FB-AB29-02E09A8B4D44}">
      <dsp:nvSpPr>
        <dsp:cNvPr id="0" name=""/>
        <dsp:cNvSpPr/>
      </dsp:nvSpPr>
      <dsp:spPr>
        <a:xfrm>
          <a:off x="0" y="66950"/>
          <a:ext cx="6384636" cy="4883123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151E2-9D6D-4A6B-8371-444EB25C0BB6}">
      <dsp:nvSpPr>
        <dsp:cNvPr id="0" name=""/>
        <dsp:cNvSpPr/>
      </dsp:nvSpPr>
      <dsp:spPr>
        <a:xfrm>
          <a:off x="779651" y="1566642"/>
          <a:ext cx="2058702" cy="14277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Убедить жертву перевести деньги самостоятельно</a:t>
          </a:r>
          <a:endParaRPr lang="ru-RU" sz="2000" kern="1200" dirty="0"/>
        </a:p>
      </dsp:txBody>
      <dsp:txXfrm>
        <a:off x="779651" y="1566642"/>
        <a:ext cx="2058702" cy="1427709"/>
      </dsp:txXfrm>
    </dsp:sp>
    <dsp:sp modelId="{B95C5120-0A67-420A-B1E2-35985D7BACC8}">
      <dsp:nvSpPr>
        <dsp:cNvPr id="0" name=""/>
        <dsp:cNvSpPr/>
      </dsp:nvSpPr>
      <dsp:spPr>
        <a:xfrm>
          <a:off x="3319147" y="2037515"/>
          <a:ext cx="1750301" cy="1884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Выманить данные карты или пароль от личного кабинета (ДБО)</a:t>
          </a:r>
          <a:endParaRPr lang="ru-RU" sz="2000" kern="1200" dirty="0"/>
        </a:p>
      </dsp:txBody>
      <dsp:txXfrm>
        <a:off x="3319147" y="2037515"/>
        <a:ext cx="1750301" cy="1884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DD15A-FFE8-4827-AFED-4815D66867CE}">
      <dsp:nvSpPr>
        <dsp:cNvPr id="0" name=""/>
        <dsp:cNvSpPr/>
      </dsp:nvSpPr>
      <dsp:spPr>
        <a:xfrm>
          <a:off x="52634" y="0"/>
          <a:ext cx="10819286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 имени «служб безопасности банка», «Центробанка», «полиции» 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блокировка операции, кредит, перевод на безопасный счет</a:t>
          </a:r>
          <a:endParaRPr lang="ru-RU" sz="2500" kern="1200" dirty="0"/>
        </a:p>
      </dsp:txBody>
      <dsp:txXfrm>
        <a:off x="92175" y="39541"/>
        <a:ext cx="10740204" cy="1270964"/>
      </dsp:txXfrm>
    </dsp:sp>
    <dsp:sp modelId="{727C8DBE-107D-4AC6-8B14-39D093FFDB85}">
      <dsp:nvSpPr>
        <dsp:cNvPr id="0" name=""/>
        <dsp:cNvSpPr/>
      </dsp:nvSpPr>
      <dsp:spPr>
        <a:xfrm>
          <a:off x="130677" y="1509669"/>
          <a:ext cx="5403928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 имени официальных организаций 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компенсации или выплаты</a:t>
          </a:r>
          <a:endParaRPr lang="ru-RU" sz="2400" kern="1200" dirty="0"/>
        </a:p>
      </dsp:txBody>
      <dsp:txXfrm>
        <a:off x="170218" y="1549210"/>
        <a:ext cx="5324846" cy="1270964"/>
      </dsp:txXfrm>
    </dsp:sp>
    <dsp:sp modelId="{FBF404C4-DFEA-4BA2-B70C-2658B03ECFB7}">
      <dsp:nvSpPr>
        <dsp:cNvPr id="0" name=""/>
        <dsp:cNvSpPr/>
      </dsp:nvSpPr>
      <dsp:spPr>
        <a:xfrm>
          <a:off x="125176" y="3073786"/>
          <a:ext cx="2302973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Псевдоброкеры</a:t>
          </a:r>
          <a:r>
            <a:rPr lang="ru-RU" sz="1800" kern="1200" dirty="0" smtClean="0"/>
            <a:t>» -  предложение инвестиций</a:t>
          </a:r>
          <a:endParaRPr lang="ru-RU" sz="1800" kern="1200" dirty="0"/>
        </a:p>
      </dsp:txBody>
      <dsp:txXfrm>
        <a:off x="164717" y="3113327"/>
        <a:ext cx="2223891" cy="1270964"/>
      </dsp:txXfrm>
    </dsp:sp>
    <dsp:sp modelId="{00038235-D37C-4A40-8661-511B1B6ADBFC}">
      <dsp:nvSpPr>
        <dsp:cNvPr id="0" name=""/>
        <dsp:cNvSpPr/>
      </dsp:nvSpPr>
      <dsp:spPr>
        <a:xfrm>
          <a:off x="2583379" y="3072739"/>
          <a:ext cx="2667639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«Родственники» или «правоохранительные органы» - проблема у родственника</a:t>
          </a:r>
          <a:endParaRPr lang="ru-RU" sz="1800" kern="1200" dirty="0"/>
        </a:p>
      </dsp:txBody>
      <dsp:txXfrm>
        <a:off x="2622920" y="3112280"/>
        <a:ext cx="2588557" cy="1270964"/>
      </dsp:txXfrm>
    </dsp:sp>
    <dsp:sp modelId="{164048C9-DEFB-47B6-AF4C-4986A2DD7754}">
      <dsp:nvSpPr>
        <dsp:cNvPr id="0" name=""/>
        <dsp:cNvSpPr/>
      </dsp:nvSpPr>
      <dsp:spPr>
        <a:xfrm>
          <a:off x="5643466" y="1505719"/>
          <a:ext cx="5228454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«Сотрудники банка или НФО»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одобрение кредита</a:t>
          </a:r>
          <a:endParaRPr lang="ru-RU" sz="2400" kern="1200" dirty="0"/>
        </a:p>
      </dsp:txBody>
      <dsp:txXfrm>
        <a:off x="5683007" y="1545260"/>
        <a:ext cx="5149372" cy="1270964"/>
      </dsp:txXfrm>
    </dsp:sp>
    <dsp:sp modelId="{1091C285-DDE8-456F-90C1-F1921FAD6260}">
      <dsp:nvSpPr>
        <dsp:cNvPr id="0" name=""/>
        <dsp:cNvSpPr/>
      </dsp:nvSpPr>
      <dsp:spPr>
        <a:xfrm>
          <a:off x="5551834" y="3073786"/>
          <a:ext cx="2492028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«Потенциальные покупатели» при продаже товаров в Интернет</a:t>
          </a:r>
          <a:endParaRPr lang="ru-RU" sz="1800" kern="1200" dirty="0"/>
        </a:p>
      </dsp:txBody>
      <dsp:txXfrm>
        <a:off x="5591375" y="3113327"/>
        <a:ext cx="2412946" cy="1270964"/>
      </dsp:txXfrm>
    </dsp:sp>
    <dsp:sp modelId="{E728B7C1-3D07-4E64-8317-6E3938E22098}">
      <dsp:nvSpPr>
        <dsp:cNvPr id="0" name=""/>
        <dsp:cNvSpPr/>
      </dsp:nvSpPr>
      <dsp:spPr>
        <a:xfrm>
          <a:off x="8241375" y="3072739"/>
          <a:ext cx="2621249" cy="1350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Сообщения в </a:t>
          </a:r>
          <a:r>
            <a:rPr lang="ru-RU" sz="1800" kern="1200" dirty="0" err="1" smtClean="0"/>
            <a:t>соцсетях</a:t>
          </a:r>
          <a:r>
            <a:rPr lang="ru-RU" sz="1800" kern="1200" dirty="0" smtClean="0"/>
            <a:t> со взломанных страниц «друзей» - просьба о помощи</a:t>
          </a:r>
          <a:endParaRPr lang="ru-RU" sz="1800" kern="1200" dirty="0"/>
        </a:p>
      </dsp:txBody>
      <dsp:txXfrm>
        <a:off x="8280916" y="3112280"/>
        <a:ext cx="2542167" cy="1270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441AE-1FFC-4DA4-9CFD-86DE5D1A5D85}">
      <dsp:nvSpPr>
        <dsp:cNvPr id="0" name=""/>
        <dsp:cNvSpPr/>
      </dsp:nvSpPr>
      <dsp:spPr>
        <a:xfrm>
          <a:off x="3000" y="2258"/>
          <a:ext cx="8121999" cy="144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Неизвестный неожиданно связывается с вами сам</a:t>
          </a:r>
          <a:endParaRPr lang="ru-RU" sz="4000" kern="1200" dirty="0"/>
        </a:p>
      </dsp:txBody>
      <dsp:txXfrm>
        <a:off x="45322" y="44580"/>
        <a:ext cx="8037355" cy="1360341"/>
      </dsp:txXfrm>
    </dsp:sp>
    <dsp:sp modelId="{1A407619-150D-4EDF-B312-EE7562EAE274}">
      <dsp:nvSpPr>
        <dsp:cNvPr id="0" name=""/>
        <dsp:cNvSpPr/>
      </dsp:nvSpPr>
      <dsp:spPr>
        <a:xfrm>
          <a:off x="3000" y="1589484"/>
          <a:ext cx="3897312" cy="144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Разговор идет о деньгах. Ваших деньгах</a:t>
          </a:r>
          <a:endParaRPr lang="ru-RU" sz="2800" kern="1200" dirty="0"/>
        </a:p>
      </dsp:txBody>
      <dsp:txXfrm>
        <a:off x="45322" y="1631806"/>
        <a:ext cx="3812668" cy="1360341"/>
      </dsp:txXfrm>
    </dsp:sp>
    <dsp:sp modelId="{0A405FC5-30F5-4DB7-A9EA-36250724EC2B}">
      <dsp:nvSpPr>
        <dsp:cNvPr id="0" name=""/>
        <dsp:cNvSpPr/>
      </dsp:nvSpPr>
      <dsp:spPr>
        <a:xfrm>
          <a:off x="3000" y="3176710"/>
          <a:ext cx="3897312" cy="144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Вас выводят из равновесия (испуг, радость, сочувствие)</a:t>
          </a:r>
          <a:endParaRPr lang="ru-RU" sz="2800" kern="1200" dirty="0"/>
        </a:p>
      </dsp:txBody>
      <dsp:txXfrm>
        <a:off x="45322" y="3219032"/>
        <a:ext cx="3812668" cy="1360341"/>
      </dsp:txXfrm>
    </dsp:sp>
    <dsp:sp modelId="{B742B6E8-BD3E-4456-9A93-54415F2C2174}">
      <dsp:nvSpPr>
        <dsp:cNvPr id="0" name=""/>
        <dsp:cNvSpPr/>
      </dsp:nvSpPr>
      <dsp:spPr>
        <a:xfrm>
          <a:off x="4227687" y="1589484"/>
          <a:ext cx="3897312" cy="144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Вас просят сообщить данные (коды, логины, пароли)</a:t>
          </a:r>
          <a:endParaRPr lang="ru-RU" sz="2800" kern="1200" dirty="0"/>
        </a:p>
      </dsp:txBody>
      <dsp:txXfrm>
        <a:off x="4270009" y="1631806"/>
        <a:ext cx="3812668" cy="1360341"/>
      </dsp:txXfrm>
    </dsp:sp>
    <dsp:sp modelId="{1E03D901-75E5-4821-9A74-6FE00CC472A8}">
      <dsp:nvSpPr>
        <dsp:cNvPr id="0" name=""/>
        <dsp:cNvSpPr/>
      </dsp:nvSpPr>
      <dsp:spPr>
        <a:xfrm>
          <a:off x="4227687" y="3176710"/>
          <a:ext cx="3897312" cy="1444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 вас давят, торопят, запутывают</a:t>
          </a:r>
          <a:endParaRPr lang="ru-RU" sz="2800" kern="1200" dirty="0"/>
        </a:p>
      </dsp:txBody>
      <dsp:txXfrm>
        <a:off x="4270009" y="3219032"/>
        <a:ext cx="3812668" cy="1360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6ECBD-4654-4429-BF59-200EA13443AF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90F66-5F33-4A6A-9253-BB65E2F34B0C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паникуйте и не принимайте поспешных решений</a:t>
          </a:r>
          <a:endParaRPr lang="ru-RU" sz="2000" kern="1200" dirty="0"/>
        </a:p>
      </dsp:txBody>
      <dsp:txXfrm>
        <a:off x="380119" y="246332"/>
        <a:ext cx="7675541" cy="492448"/>
      </dsp:txXfrm>
    </dsp:sp>
    <dsp:sp modelId="{1DEE3CC9-5338-4D18-B65B-D3F1844F6C58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0BDFD-1A8C-4640-964A-6CDA7EAA99AE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Обнаружив любой признак мошенника, немедленно прекратите разговор</a:t>
          </a:r>
        </a:p>
      </dsp:txBody>
      <dsp:txXfrm>
        <a:off x="826075" y="985438"/>
        <a:ext cx="7229585" cy="492448"/>
      </dsp:txXfrm>
    </dsp:sp>
    <dsp:sp modelId="{E65B5DE4-B361-4774-B41F-07BEA9A2B295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AD0B4-1013-42D5-A183-C0F0964155A7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любых сомнениях сами позвоните в свой банк и уточните ситуацию</a:t>
          </a:r>
        </a:p>
      </dsp:txBody>
      <dsp:txXfrm>
        <a:off x="1070457" y="1724003"/>
        <a:ext cx="6985203" cy="492448"/>
      </dsp:txXfrm>
    </dsp:sp>
    <dsp:sp modelId="{99AA1121-6A93-4786-A13E-B9BCB78BD2F2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F9052-3A06-41CB-9D47-06E3FBD3C9EF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Технические советы:</a:t>
          </a:r>
        </a:p>
      </dsp:txBody>
      <dsp:txXfrm>
        <a:off x="1148486" y="2463109"/>
        <a:ext cx="6907174" cy="492448"/>
      </dsp:txXfrm>
    </dsp:sp>
    <dsp:sp modelId="{48DF63BA-1003-44EC-9EE9-5AE56D68BE7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38596-6551-47F1-AE3A-F8CD528842C2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подключите услугу информирования к вашему счету</a:t>
          </a:r>
        </a:p>
      </dsp:txBody>
      <dsp:txXfrm>
        <a:off x="1070457" y="3202215"/>
        <a:ext cx="6985203" cy="492448"/>
      </dsp:txXfrm>
    </dsp:sp>
    <dsp:sp modelId="{24F47C2D-FC79-4B12-911F-DB2DF54165D4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8009B-3D4C-4F9D-B2C9-0CBDA99FCF1A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не переходите по ссылкам в подозрительных сообщениях</a:t>
          </a:r>
        </a:p>
      </dsp:txBody>
      <dsp:txXfrm>
        <a:off x="826075" y="3940779"/>
        <a:ext cx="7229585" cy="492448"/>
      </dsp:txXfrm>
    </dsp:sp>
    <dsp:sp modelId="{5C440993-A49E-42EB-B8A5-2A4D8926976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31FFF-B83E-4CD1-96F5-DE71B2A7CF45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- </a:t>
          </a:r>
          <a:r>
            <a:rPr lang="ru-RU" sz="1600" kern="1200" dirty="0" smtClean="0"/>
            <a:t>не устанавливайте никакие программы по совету незнакомцев</a:t>
          </a:r>
        </a:p>
      </dsp:txBody>
      <dsp:txXfrm>
        <a:off x="380119" y="4679885"/>
        <a:ext cx="7675541" cy="492448"/>
      </dsp:txXfrm>
    </dsp:sp>
    <dsp:sp modelId="{068F15CE-DB74-40FB-8654-17BC2C9EA0E9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D5E135-A5A3-44C2-8442-1B21F414FDA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C56F9-D988-4070-BF0D-FBA1EDB5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0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Виды</a:t>
            </a:r>
            <a:r>
              <a:rPr lang="ru-RU" b="1" baseline="0" dirty="0" smtClean="0"/>
              <a:t> финансового мошенничества: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мошенничество с банковскими картами;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err="1" smtClean="0"/>
              <a:t>кибермошенничество</a:t>
            </a:r>
            <a:r>
              <a:rPr lang="ru-RU" baseline="0" dirty="0" smtClean="0"/>
              <a:t>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мошенничество на финансовых рынках;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финансовые пирамиды</a:t>
            </a:r>
            <a:r>
              <a:rPr lang="ru-RU" baseline="0" dirty="0"/>
              <a:t>.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865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B1D0-5263-41BC-846A-2560DBAFDB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2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3" y="0"/>
            <a:ext cx="577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/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8F18-4AE4-45E7-8692-31E5C6D4F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/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E33F-5873-4858-BF4D-B4BD95AE2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7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6">
            <a:extLst/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E4-B22F-45FC-8343-B477E971E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/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FDE3-D73C-468D-8022-FC2C127E2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384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861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90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03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8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9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15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14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/>
          </p:cNvPr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7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342945-2734-4E15-910E-8F44E96F3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 rotWithShape="0">
          <a:gsLst>
            <a:gs pos="0">
              <a:srgbClr val="ED1B34"/>
            </a:gs>
            <a:gs pos="100000">
              <a:srgbClr val="F266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/>
          </p:cNvPr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7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41F27-AFF4-4DB8-8668-75D218D90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9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4743" y="3844925"/>
            <a:ext cx="5770563" cy="2636838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991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extLst/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433389" y="4178299"/>
            <a:ext cx="11325224" cy="230346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8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2335866"/>
            <a:ext cx="5637812" cy="1655233"/>
          </a:xfrm>
        </p:spPr>
        <p:txBody>
          <a:bodyPr>
            <a:normAutofit/>
          </a:bodyPr>
          <a:lstStyle>
            <a:lvl1pPr marL="380990" indent="-380990" algn="l">
              <a:buFont typeface="Arial" charset="0"/>
              <a:buChar char="•"/>
              <a:defRPr sz="2400"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958851" y="602725"/>
            <a:ext cx="8185149" cy="15774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4800" dirty="0" smtClean="0"/>
              <a:t>МОШЕННИЧЕСТВО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С БАНКОВСКИМИ КАРТАМИ</a:t>
            </a:r>
            <a:endParaRPr lang="ru" sz="48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>
          <p15:clr>
            <a:srgbClr val="FBAE40"/>
          </p15:clr>
        </p15:guide>
        <p15:guide id="3" orient="horz" pos="1257">
          <p15:clr>
            <a:srgbClr val="FBAE40"/>
          </p15:clr>
        </p15:guide>
        <p15:guide id="4" orient="horz" pos="8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41460"/>
            <a:ext cx="1237966" cy="304679"/>
          </a:xfrm>
          <a:prstGeom prst="rect">
            <a:avLst/>
          </a:prstGeom>
        </p:spPr>
      </p:pic>
      <p:sp>
        <p:nvSpPr>
          <p:cNvPr id="9" name="Line 10">
            <a:extLst>
              <a:ext uri="{FF2B5EF4-FFF2-40B4-BE49-F238E27FC236}">
                <a16:creationId xmlns:a16="http://schemas.microsoft.com/office/drawing/2014/main" id="{70E64C6A-78AE-4547-94F4-A7E658DB2E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2" y="907750"/>
            <a:ext cx="1101170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609601" y="6516456"/>
            <a:ext cx="1313251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lang="ru-RU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aseline="0" dirty="0" smtClean="0">
                <a:solidFill>
                  <a:srgbClr val="2E2E38"/>
                </a:solidFill>
                <a:latin typeface="Arial" panose="020B0604020202020204" pitchFamily="34" charset="0"/>
              </a:rPr>
              <a:t>Страница </a:t>
            </a:r>
            <a:fld id="{A3FB4A8D-9F1A-4BD3-82C6-0ED73247A80B}" type="slidenum">
              <a:rPr lang="en-US" baseline="0" smtClean="0">
                <a:solidFill>
                  <a:srgbClr val="2E2E38"/>
                </a:solidFill>
                <a:latin typeface="Arial" panose="020B0604020202020204" pitchFamily="34" charset="0"/>
              </a:rPr>
              <a:pPr/>
              <a:t>‹#›</a:t>
            </a:fld>
            <a:endParaRPr lang="en-US" baseline="0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7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CA3B-74AF-4DFB-A836-61EC6ECC0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/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4">
            <a:extLst/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>
            <a:extLst/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897E-BCF8-41A9-9163-5703F8F25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/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58E5-DB1C-43DC-B39F-0B988E1D0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94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/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7" name="Текст 7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/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Нижний колонтитул 4">
            <a:extLst/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>
            <a:extLst/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A9DE-1288-4A8B-BD38-8CB9F44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/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Текст 7">
            <a:extLst/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/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3" name="Текст 7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/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Нижний колонтитул 4">
            <a:extLst/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>
            <a:extLst/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3A8C-3366-4908-BC27-04C5FE184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63AD-378A-4AC6-B47A-2B8D60FC5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1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/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Диаграмма 3">
            <a:extLst/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BD66-8FC7-4571-984A-FB6A2FBE3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45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3388" y="1108075"/>
            <a:ext cx="1132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8150" y="1976438"/>
            <a:ext cx="11320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5" y="431800"/>
            <a:ext cx="744538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3FBF2D-2FCB-4869-B8B1-AD08CE0D2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Рисунок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488271" y="3657600"/>
            <a:ext cx="5248275" cy="10450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/>
              <a:t>Кибермошенничество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и защита </a:t>
            </a:r>
            <a:r>
              <a:rPr lang="ru-RU" b="1" dirty="0"/>
              <a:t>от него</a:t>
            </a:r>
            <a:endParaRPr lang="ru-RU" dirty="0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488271" y="4950690"/>
            <a:ext cx="5442011" cy="1360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Банк России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Отделение по Тюменской области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Заместитель </a:t>
            </a:r>
            <a:r>
              <a:rPr lang="ru-RU" dirty="0" smtClean="0"/>
              <a:t>начальника</a:t>
            </a:r>
            <a:r>
              <a:rPr lang="en-US" dirty="0" smtClean="0"/>
              <a:t> </a:t>
            </a:r>
            <a:r>
              <a:rPr lang="ru-RU" dirty="0" smtClean="0"/>
              <a:t>отдела безопасности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Нохрин </a:t>
            </a:r>
            <a:r>
              <a:rPr lang="ru-RU" dirty="0"/>
              <a:t>Алексей </a:t>
            </a:r>
            <a:r>
              <a:rPr lang="ru-RU" dirty="0" smtClean="0"/>
              <a:t>Валерьевич</a:t>
            </a:r>
            <a:endParaRPr lang="ru-RU" dirty="0"/>
          </a:p>
        </p:txBody>
      </p:sp>
      <p:sp>
        <p:nvSpPr>
          <p:cNvPr id="4" name="Текст 2">
            <a:extLst/>
          </p:cNvPr>
          <p:cNvSpPr txBox="1">
            <a:spLocks/>
          </p:cNvSpPr>
          <p:nvPr/>
        </p:nvSpPr>
        <p:spPr bwMode="auto">
          <a:xfrm>
            <a:off x="1159404" y="6462448"/>
            <a:ext cx="4062412" cy="2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версия – 14.10.2021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1372666"/>
              </p:ext>
            </p:extLst>
          </p:nvPr>
        </p:nvGraphicFramePr>
        <p:xfrm>
          <a:off x="3630613" y="11845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971694"/>
            <a:ext cx="11325225" cy="606425"/>
          </a:xfrm>
        </p:spPr>
        <p:txBody>
          <a:bodyPr/>
          <a:lstStyle/>
          <a:p>
            <a:r>
              <a:rPr lang="ru-RU" sz="2400" dirty="0" smtClean="0"/>
              <a:t>Базовые правила защиты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40" y="2127519"/>
            <a:ext cx="3096122" cy="35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Как вернуть похищенные средства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3425948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2000" dirty="0" smtClean="0"/>
              <a:t>Срочно </a:t>
            </a:r>
            <a:r>
              <a:rPr lang="ru-RU" sz="2000" b="1" dirty="0"/>
              <a:t>обратитесь в </a:t>
            </a:r>
            <a:r>
              <a:rPr lang="ru-RU" sz="2000" b="1" dirty="0" smtClean="0"/>
              <a:t>свой банк</a:t>
            </a:r>
            <a:r>
              <a:rPr lang="ru-RU" sz="2000" dirty="0" smtClean="0"/>
              <a:t> </a:t>
            </a:r>
            <a:r>
              <a:rPr lang="ru-RU" sz="2000" dirty="0"/>
              <a:t>по номеру на обратной стороне </a:t>
            </a:r>
            <a:r>
              <a:rPr lang="ru-RU" sz="2000" dirty="0" smtClean="0"/>
              <a:t>карты. Сообщите </a:t>
            </a:r>
            <a:r>
              <a:rPr lang="ru-RU" sz="2000" dirty="0"/>
              <a:t>о хищении и заблокируйте </a:t>
            </a:r>
            <a:r>
              <a:rPr lang="ru-RU" sz="2000" dirty="0" smtClean="0"/>
              <a:t>карту или электронное средство платежа.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В </a:t>
            </a:r>
            <a:r>
              <a:rPr lang="ru-RU" sz="2000" b="1" dirty="0"/>
              <a:t>течение 1 </a:t>
            </a:r>
            <a:r>
              <a:rPr lang="ru-RU" sz="2000" b="1" dirty="0" smtClean="0"/>
              <a:t>рабочего дня </a:t>
            </a:r>
            <a:r>
              <a:rPr lang="ru-RU" sz="2000" dirty="0"/>
              <a:t>лично обратитесь в отделение </a:t>
            </a:r>
            <a:r>
              <a:rPr lang="ru-RU" sz="2000" dirty="0" smtClean="0"/>
              <a:t>своего банка</a:t>
            </a:r>
            <a:r>
              <a:rPr lang="ru-RU" sz="2000" dirty="0"/>
              <a:t>, </a:t>
            </a:r>
            <a:r>
              <a:rPr lang="ru-RU" sz="2000" b="1" dirty="0"/>
              <a:t>получите выписку </a:t>
            </a:r>
            <a:r>
              <a:rPr lang="ru-RU" sz="2000" dirty="0"/>
              <a:t>по счету и напишите заявление о несогласии с конкретной операцией (срок рассмотрения – 30 дней</a:t>
            </a:r>
            <a:r>
              <a:rPr lang="ru-RU" sz="2000" dirty="0" smtClean="0"/>
              <a:t>).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Обратитесь </a:t>
            </a:r>
            <a:r>
              <a:rPr lang="ru-RU" sz="2000" b="1" dirty="0"/>
              <a:t>в полицию </a:t>
            </a:r>
            <a:r>
              <a:rPr lang="ru-RU" sz="2000" dirty="0"/>
              <a:t>с заявлением о </a:t>
            </a:r>
            <a:r>
              <a:rPr lang="ru-RU" sz="2000" dirty="0" smtClean="0"/>
              <a:t>хищении.</a:t>
            </a: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12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40486"/>
            <a:ext cx="5554659" cy="3846601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7676" y="5573312"/>
            <a:ext cx="11092982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 закону «О национальной платежной системе</a:t>
            </a:r>
            <a:r>
              <a:rPr lang="ru-RU" sz="1600" dirty="0" smtClean="0"/>
              <a:t>»,</a:t>
            </a:r>
          </a:p>
          <a:p>
            <a:pPr algn="ctr"/>
            <a:r>
              <a:rPr lang="ru-RU" sz="1600" dirty="0" smtClean="0"/>
              <a:t>если </a:t>
            </a:r>
            <a:r>
              <a:rPr lang="ru-RU" sz="1600" dirty="0"/>
              <a:t>человек сам сообщил мошенникам данные, нужные для хищения, банк не обязан возвращать деньги.</a:t>
            </a:r>
          </a:p>
          <a:p>
            <a:pPr algn="ctr"/>
            <a:r>
              <a:rPr lang="ru-RU" sz="1600" dirty="0"/>
              <a:t>Именно по этой причине в 2021 году </a:t>
            </a:r>
            <a:r>
              <a:rPr lang="ru-RU" sz="1600" dirty="0" smtClean="0"/>
              <a:t>было возмещено лишь 7,4</a:t>
            </a:r>
            <a:r>
              <a:rPr lang="ru-RU" sz="1600" dirty="0"/>
              <a:t>% похищенных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3527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1039907"/>
            <a:ext cx="11325225" cy="493060"/>
          </a:xfrm>
        </p:spPr>
        <p:txBody>
          <a:bodyPr/>
          <a:lstStyle/>
          <a:p>
            <a:pPr algn="ctr"/>
            <a:r>
              <a:rPr lang="ru-RU" sz="2400" dirty="0" smtClean="0"/>
              <a:t>Блокирование мошеннических ресурсов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3388" y="1714500"/>
            <a:ext cx="3609975" cy="4710113"/>
          </a:xfrm>
        </p:spPr>
        <p:txBody>
          <a:bodyPr/>
          <a:lstStyle/>
          <a:p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Участие Банка России в законотворческой деятельности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С 01.12.2021 вступает в силу закон о внесудебном блокировании мошеннических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интернет-ресурсов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течение нескольких дней (с участием Генпрокуратуры)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С 01.12.2021 вступает в силу закон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блокировке звонков и SMS-сообщений из-за рубежа по подменным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номерам (с участием операторов связи)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984117797"/>
              </p:ext>
            </p:extLst>
          </p:nvPr>
        </p:nvGraphicFramePr>
        <p:xfrm>
          <a:off x="4279900" y="1532966"/>
          <a:ext cx="7478713" cy="50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Информационные ресурсы Банка России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495005" y="4119849"/>
            <a:ext cx="7201990" cy="29539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Официальный сайт Банка России - </a:t>
            </a:r>
            <a:r>
              <a:rPr lang="en-US" sz="2000" b="1" dirty="0" smtClean="0">
                <a:solidFill>
                  <a:srgbClr val="0070C0"/>
                </a:solidFill>
              </a:rPr>
              <a:t>https://CBR.RU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r="-201"/>
          <a:stretch/>
        </p:blipFill>
        <p:spPr>
          <a:xfrm>
            <a:off x="1762883" y="1550532"/>
            <a:ext cx="4603083" cy="2388130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2495005" y="5895703"/>
            <a:ext cx="7201989" cy="31350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Финансовая </a:t>
            </a:r>
            <a:r>
              <a:rPr lang="ru-RU" sz="2000" dirty="0" smtClean="0">
                <a:solidFill>
                  <a:srgbClr val="0070C0"/>
                </a:solidFill>
              </a:rPr>
              <a:t>грамотность - </a:t>
            </a:r>
            <a:r>
              <a:rPr lang="en-US" sz="2000" b="1" dirty="0" smtClean="0">
                <a:solidFill>
                  <a:srgbClr val="0070C0"/>
                </a:solidFill>
              </a:rPr>
              <a:t>https://</a:t>
            </a:r>
            <a:r>
              <a:rPr lang="en-US" sz="2000" dirty="0" smtClean="0">
                <a:solidFill>
                  <a:srgbClr val="0070C0"/>
                </a:solidFill>
              </a:rPr>
              <a:t>FINCULT.</a:t>
            </a:r>
            <a:r>
              <a:rPr lang="en-US" sz="2000" b="1" dirty="0" smtClean="0">
                <a:solidFill>
                  <a:srgbClr val="0070C0"/>
                </a:solidFill>
              </a:rPr>
              <a:t>INFO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-6365" r="-188"/>
          <a:stretch/>
        </p:blipFill>
        <p:spPr>
          <a:xfrm>
            <a:off x="3126377" y="4648660"/>
            <a:ext cx="2397127" cy="1005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886" y="4663340"/>
            <a:ext cx="2828788" cy="862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473454"/>
            <a:ext cx="2461562" cy="2477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/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2" name="Текст 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6203950" y="533401"/>
            <a:ext cx="5554663" cy="252730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Контакты: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Отделение по Тюменской области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Уральского ГУ Банка России</a:t>
            </a: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Заместитель начальника отдела безопасности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Нохрин Алексей Валерьевич</a:t>
            </a:r>
          </a:p>
          <a:p>
            <a:pPr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Почтовый адрес: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625000, Тюмень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ул. Володарского, 48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Контактные телефоны: +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7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(3452) 49-77-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Внешняя электронная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почта: 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71</a:t>
            </a:r>
            <a:r>
              <a:rPr lang="en-US" sz="1600" u="sng" dirty="0" err="1" smtClean="0">
                <a:solidFill>
                  <a:schemeClr val="accent1">
                    <a:lumMod val="75000"/>
                  </a:schemeClr>
                </a:solidFill>
              </a:rPr>
              <a:t>svcOffice</a:t>
            </a: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@cbr.ru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599" y="5194392"/>
            <a:ext cx="5721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Кибермошенничество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и защита от него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6015311"/>
            <a:ext cx="472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Использованы иллюстрации: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Kaspersky Lab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, свободные фотобанки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49807" y="4607533"/>
            <a:ext cx="32618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661">
              <a:lnSpc>
                <a:spcPct val="115000"/>
              </a:lnSpc>
              <a:buSzPct val="100000"/>
            </a:pPr>
            <a:r>
              <a:rPr lang="ru-RU" sz="2400" dirty="0">
                <a:latin typeface="Calibri Light" charset="0"/>
                <a:ea typeface="Calibri Light" charset="0"/>
                <a:cs typeface="Calibri Light" charset="0"/>
              </a:rPr>
              <a:t>ФИНАНСОВЫЕ ПИРАМИДЫ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5257" y="2637841"/>
            <a:ext cx="278380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661">
              <a:lnSpc>
                <a:spcPct val="115000"/>
              </a:lnSpc>
              <a:buSzPct val="100000"/>
            </a:pPr>
            <a:r>
              <a:rPr lang="ru-RU" sz="2400">
                <a:latin typeface="Calibri Light" charset="0"/>
                <a:ea typeface="Calibri Light" charset="0"/>
                <a:cs typeface="Calibri Light" charset="0"/>
              </a:rPr>
              <a:t>С БАНКОВСКИМИ</a:t>
            </a:r>
            <a:br>
              <a:rPr lang="ru-RU" sz="2400">
                <a:latin typeface="Calibri Light" charset="0"/>
                <a:ea typeface="Calibri Light" charset="0"/>
                <a:cs typeface="Calibri Light" charset="0"/>
              </a:rPr>
            </a:br>
            <a:r>
              <a:rPr lang="ru-RU" sz="2400">
                <a:latin typeface="Calibri Light" charset="0"/>
                <a:ea typeface="Calibri Light" charset="0"/>
                <a:cs typeface="Calibri Light" charset="0"/>
              </a:rPr>
              <a:t>КАРТАМИ</a:t>
            </a:r>
            <a:endParaRPr lang="ru" sz="2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37765" y="2642192"/>
            <a:ext cx="35827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661">
              <a:lnSpc>
                <a:spcPct val="115000"/>
              </a:lnSpc>
              <a:buSzPct val="100000"/>
            </a:pPr>
            <a:r>
              <a:rPr lang="ru-RU" sz="2400" dirty="0">
                <a:latin typeface="Calibri Light" charset="0"/>
                <a:ea typeface="Calibri Light" charset="0"/>
                <a:cs typeface="Calibri Light" charset="0"/>
              </a:rPr>
              <a:t>НА ФИНАНСОВЫХ РЫНКАХ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71822" y="1262587"/>
            <a:ext cx="9949783" cy="638121"/>
          </a:xfrm>
          <a:prstGeom prst="rect">
            <a:avLst/>
          </a:prstGeom>
        </p:spPr>
        <p:txBody>
          <a:bodyPr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endParaRPr sz="2400" dirty="0"/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2400" dirty="0"/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2400" dirty="0"/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</a:pPr>
            <a:endParaRPr sz="2400" dirty="0"/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</a:pPr>
            <a:endParaRPr sz="2400" dirty="0"/>
          </a:p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</a:pPr>
            <a:endParaRPr sz="2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Основные виды финансового мошенничества</a:t>
            </a:r>
            <a:endParaRPr lang="ru-RU" sz="2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310365" y="414318"/>
            <a:ext cx="602673" cy="341332"/>
          </a:xfrm>
        </p:spPr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29834" y="4954891"/>
            <a:ext cx="3862088" cy="492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1661">
              <a:lnSpc>
                <a:spcPct val="115000"/>
              </a:lnSpc>
              <a:buSzPct val="100000"/>
            </a:pPr>
            <a:r>
              <a:rPr lang="ru-RU" sz="2400" b="1" dirty="0" smtClean="0">
                <a:latin typeface="Calibri Light" charset="0"/>
                <a:ea typeface="Calibri Light" charset="0"/>
                <a:cs typeface="Calibri Light" charset="0"/>
              </a:rPr>
              <a:t>КИБЕРМОШЕННИЧЕСТВО</a:t>
            </a:r>
            <a:endParaRPr lang="ru-RU" sz="2400" b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5" y="2205125"/>
            <a:ext cx="1820975" cy="1745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9" y="4327889"/>
            <a:ext cx="1820975" cy="1745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03" y="2241573"/>
            <a:ext cx="1820975" cy="1745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57" y="4327889"/>
            <a:ext cx="1820975" cy="1745451"/>
          </a:xfrm>
          <a:prstGeom prst="rect">
            <a:avLst/>
          </a:prstGeom>
        </p:spPr>
      </p:pic>
      <p:sp>
        <p:nvSpPr>
          <p:cNvPr id="15" name="Нижний колонтитул 2"/>
          <p:cNvSpPr txBox="1">
            <a:spLocks/>
          </p:cNvSpPr>
          <p:nvPr/>
        </p:nvSpPr>
        <p:spPr bwMode="auto">
          <a:xfrm>
            <a:off x="2357438" y="431800"/>
            <a:ext cx="84391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chemeClr val="accent5">
                    <a:lumMod val="50000"/>
                  </a:schemeClr>
                </a:solidFill>
              </a:rPr>
              <a:t>Кибермошенничество.Статистика.Противодействие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388" y="1284605"/>
            <a:ext cx="11325225" cy="606425"/>
          </a:xfrm>
        </p:spPr>
        <p:txBody>
          <a:bodyPr/>
          <a:lstStyle/>
          <a:p>
            <a:r>
              <a:rPr lang="ru-RU" sz="2400" dirty="0" err="1" smtClean="0"/>
              <a:t>Киберпреступность</a:t>
            </a:r>
            <a:r>
              <a:rPr lang="ru-RU" sz="2400" dirty="0" smtClean="0"/>
              <a:t> и её особенности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3388" y="2332464"/>
            <a:ext cx="5554662" cy="40134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причины быстрого роста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Стремительный рост числа пользователей Интернет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Широкое внедрение безналичных операций (платежные карты, электронные кошельки, ДБО и т.д.)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Рост </a:t>
            </a:r>
            <a:r>
              <a:rPr lang="ru-RU" sz="2000" dirty="0">
                <a:solidFill>
                  <a:srgbClr val="002060"/>
                </a:solidFill>
              </a:rPr>
              <a:t>квалификации </a:t>
            </a:r>
            <a:r>
              <a:rPr lang="ru-RU" sz="2000" dirty="0" err="1" smtClean="0">
                <a:solidFill>
                  <a:srgbClr val="002060"/>
                </a:solidFill>
              </a:rPr>
              <a:t>киберпреступников</a:t>
            </a:r>
            <a:r>
              <a:rPr lang="ru-RU" sz="2000" dirty="0" smtClean="0">
                <a:solidFill>
                  <a:srgbClr val="002060"/>
                </a:solidFill>
              </a:rPr>
              <a:t> и доступность инструментов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Развитие и внедрение дистанционных технологий, в том числе – финансовых и банковских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6371397" y="3285570"/>
            <a:ext cx="5554662" cy="30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Особенности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Максимальная скрытность и анонимность </a:t>
            </a:r>
            <a:r>
              <a:rPr lang="ru-RU" sz="2000" dirty="0">
                <a:solidFill>
                  <a:srgbClr val="C00000"/>
                </a:solidFill>
              </a:rPr>
              <a:t>действий в </a:t>
            </a:r>
            <a:r>
              <a:rPr lang="ru-RU" sz="2000" dirty="0" smtClean="0">
                <a:solidFill>
                  <a:srgbClr val="C00000"/>
                </a:solidFill>
              </a:rPr>
              <a:t>Интернет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C00000"/>
                </a:solidFill>
              </a:rPr>
              <a:t>Трансграничность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– огромные расстояния между преступником и жертвой не являются </a:t>
            </a:r>
            <a:r>
              <a:rPr lang="ru-RU" sz="2000" dirty="0" smtClean="0">
                <a:solidFill>
                  <a:srgbClr val="C00000"/>
                </a:solidFill>
              </a:rPr>
              <a:t>препятствием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Сложность возмещения похищенных средств.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3" y="1070084"/>
            <a:ext cx="2838904" cy="190105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06F58E5-DB1C-43DC-B39F-0B988E1D0474}" type="slidenum">
              <a:rPr lang="ru-RU" b="0" smtClean="0"/>
              <a:pPr>
                <a:defRPr/>
              </a:pPr>
              <a:t>3</a:t>
            </a:fld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196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9" y="1124485"/>
            <a:ext cx="10182687" cy="39504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18586" y="5139184"/>
            <a:ext cx="9969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Выводы регулярного мониторинга ущерба от действий злоумышленников –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темпы роста финансового ущерба опережают темпы роста бизнеса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 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период с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квартала 2019 г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по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квартал 2021 г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включительно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средний прирост финансовых потерь составил 126,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% при росте бизнеса на 47,6%.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2372584" y="5230463"/>
            <a:ext cx="7454998" cy="862827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72583" y="6427954"/>
            <a:ext cx="8460564" cy="216982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rgbClr val="595959"/>
                </a:solidFill>
                <a:cs typeface="Times New Roman" panose="02020603050405020304" pitchFamily="18" charset="0"/>
              </a:rPr>
              <a:t>*Формы отчетности 0403203, 0409250, 0409251. Период сбора: 1 кв. 2019 – 2 кв. 2021. Дата актуализации данных: 22.07.2021.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79894" y="3483769"/>
            <a:ext cx="9191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40785" y="969000"/>
            <a:ext cx="11325225" cy="606425"/>
          </a:xfrm>
        </p:spPr>
        <p:txBody>
          <a:bodyPr/>
          <a:lstStyle/>
          <a:p>
            <a:pPr algn="ctr"/>
            <a:r>
              <a:rPr lang="ru-RU" sz="2400" dirty="0"/>
              <a:t>Объем операций без согласия клиента в общем объеме операций</a:t>
            </a:r>
            <a:br>
              <a:rPr lang="ru-RU" sz="2400" dirty="0"/>
            </a:br>
            <a:r>
              <a:rPr lang="ru-RU" sz="1800" dirty="0" smtClean="0"/>
              <a:t>(данные отчетов КО, направленных </a:t>
            </a:r>
            <a:r>
              <a:rPr lang="ru-RU" sz="1800" dirty="0"/>
              <a:t>в Банк России)*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C6B63AD-378A-4AC6-B47A-2B8D60FC56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433388" y="1095525"/>
            <a:ext cx="11325225" cy="60642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Arial" charset="0"/>
                <a:cs typeface="Arial" charset="0"/>
              </a:rPr>
              <a:t>Статистика по операциям без согласия клиента (тыс. руб.)</a:t>
            </a:r>
            <a:br>
              <a:rPr lang="ru-RU" altLang="ru-RU" sz="2400" dirty="0" smtClean="0">
                <a:latin typeface="Arial" charset="0"/>
                <a:cs typeface="Arial" charset="0"/>
              </a:rPr>
            </a:br>
            <a:r>
              <a:rPr lang="ru-RU" altLang="ru-RU" sz="1800" dirty="0" smtClean="0">
                <a:latin typeface="Arial" charset="0"/>
                <a:cs typeface="Arial" charset="0"/>
              </a:rPr>
              <a:t>(</a:t>
            </a:r>
            <a:r>
              <a:rPr lang="en-US" altLang="ru-RU" sz="1800" dirty="0" smtClean="0">
                <a:latin typeface="Arial" charset="0"/>
                <a:cs typeface="Arial" charset="0"/>
              </a:rPr>
              <a:t>II</a:t>
            </a:r>
            <a:r>
              <a:rPr lang="ru-RU" altLang="ru-RU" sz="1800" dirty="0" smtClean="0">
                <a:latin typeface="Arial" charset="0"/>
                <a:cs typeface="Arial" charset="0"/>
              </a:rPr>
              <a:t> квартал 2020-2021 г., данные </a:t>
            </a:r>
            <a:r>
              <a:rPr lang="ru-RU" altLang="ru-RU" sz="1800" dirty="0" err="1" smtClean="0">
                <a:latin typeface="Arial" charset="0"/>
                <a:cs typeface="Arial" charset="0"/>
              </a:rPr>
              <a:t>ФинЦЕРТ</a:t>
            </a:r>
            <a:r>
              <a:rPr lang="ru-RU" altLang="ru-RU" sz="1800" dirty="0" smtClean="0">
                <a:latin typeface="Arial" charset="0"/>
                <a:cs typeface="Arial" charset="0"/>
              </a:rPr>
              <a:t> Банка России)</a:t>
            </a:r>
            <a:r>
              <a:rPr lang="ru-RU" altLang="ru-RU" sz="2400" dirty="0" smtClean="0">
                <a:latin typeface="Arial" charset="0"/>
                <a:cs typeface="Arial" charset="0"/>
              </a:rPr>
              <a:t/>
            </a:r>
            <a:br>
              <a:rPr lang="ru-RU" altLang="ru-RU" sz="2400" dirty="0" smtClean="0">
                <a:latin typeface="Arial" charset="0"/>
                <a:cs typeface="Arial" charset="0"/>
              </a:rPr>
            </a:b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03107187"/>
              </p:ext>
            </p:extLst>
          </p:nvPr>
        </p:nvGraphicFramePr>
        <p:xfrm>
          <a:off x="555624" y="1882028"/>
          <a:ext cx="4826867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26848"/>
              </p:ext>
            </p:extLst>
          </p:nvPr>
        </p:nvGraphicFramePr>
        <p:xfrm>
          <a:off x="5559136" y="1882028"/>
          <a:ext cx="6199477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2C1BD66-8FC7-4571-984A-FB6A2FBE354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3" y="2248955"/>
            <a:ext cx="3321189" cy="2727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Две принципиальные схемы мошенников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56" y="2788821"/>
            <a:ext cx="3844398" cy="2996450"/>
          </a:xfr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2637588"/>
              </p:ext>
            </p:extLst>
          </p:nvPr>
        </p:nvGraphicFramePr>
        <p:xfrm>
          <a:off x="2541154" y="1527464"/>
          <a:ext cx="6384637" cy="533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6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Топ-7 сценариев мошенников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2023324"/>
              </p:ext>
            </p:extLst>
          </p:nvPr>
        </p:nvGraphicFramePr>
        <p:xfrm>
          <a:off x="660039" y="1714500"/>
          <a:ext cx="10871921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17" y="1785896"/>
            <a:ext cx="4126305" cy="155324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Фишинг</a:t>
            </a:r>
            <a:r>
              <a:rPr lang="ru-RU" sz="2400" dirty="0" smtClean="0"/>
              <a:t>. Проверка подлинности сайта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-30" r="-363" b="981"/>
          <a:stretch/>
        </p:blipFill>
        <p:spPr>
          <a:xfrm>
            <a:off x="535127" y="3752773"/>
            <a:ext cx="4638087" cy="2245423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r="-221"/>
          <a:stretch/>
        </p:blipFill>
        <p:spPr>
          <a:xfrm>
            <a:off x="5662606" y="4459840"/>
            <a:ext cx="5351469" cy="2074309"/>
          </a:xfrm>
        </p:spPr>
      </p:pic>
      <p:sp>
        <p:nvSpPr>
          <p:cNvPr id="12" name="Прямоугольник 11"/>
          <p:cNvSpPr/>
          <p:nvPr/>
        </p:nvSpPr>
        <p:spPr>
          <a:xfrm>
            <a:off x="2755559" y="3806434"/>
            <a:ext cx="927716" cy="405908"/>
          </a:xfrm>
          <a:prstGeom prst="rect">
            <a:avLst/>
          </a:prstGeom>
          <a:noFill/>
          <a:ln w="38100">
            <a:solidFill>
              <a:srgbClr val="008E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795" y="2337168"/>
            <a:ext cx="325818" cy="40590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2 3"/>
          <p:cNvSpPr/>
          <p:nvPr/>
        </p:nvSpPr>
        <p:spPr>
          <a:xfrm>
            <a:off x="7425579" y="1068043"/>
            <a:ext cx="4333034" cy="513229"/>
          </a:xfrm>
          <a:prstGeom prst="borderCallout2">
            <a:avLst>
              <a:gd name="adj1" fmla="val 40308"/>
              <a:gd name="adj2" fmla="val 566"/>
              <a:gd name="adj3" fmla="val 40308"/>
              <a:gd name="adj4" fmla="val -16667"/>
              <a:gd name="adj5" fmla="val 247405"/>
              <a:gd name="adj6" fmla="val -3061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Вместо буквы «б» указана цифра « 6»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7201461" y="3496159"/>
            <a:ext cx="4333034" cy="513229"/>
          </a:xfrm>
          <a:prstGeom prst="borderCallout2">
            <a:avLst>
              <a:gd name="adj1" fmla="val 101443"/>
              <a:gd name="adj2" fmla="val 41117"/>
              <a:gd name="adj3" fmla="val 145111"/>
              <a:gd name="adj4" fmla="val 41056"/>
              <a:gd name="adj5" fmla="val 261378"/>
              <a:gd name="adj6" fmla="val 68278"/>
            </a:avLst>
          </a:prstGeom>
          <a:solidFill>
            <a:srgbClr val="92D050">
              <a:alpha val="50000"/>
            </a:srgbClr>
          </a:solidFill>
          <a:ln w="25400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8E40"/>
                </a:solidFill>
              </a:rPr>
              <a:t>Индикатор надежности сайта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92871" y="4849906"/>
            <a:ext cx="430305" cy="365116"/>
          </a:xfrm>
          <a:prstGeom prst="rect">
            <a:avLst/>
          </a:prstGeom>
          <a:noFill/>
          <a:ln w="38100">
            <a:solidFill>
              <a:srgbClr val="008E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83275" y="3827853"/>
            <a:ext cx="3518186" cy="0"/>
          </a:xfrm>
          <a:prstGeom prst="line">
            <a:avLst/>
          </a:prstGeom>
          <a:ln w="25400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5 основных признаков мошенников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928F18-4AE4-45E7-8692-31E5C6D4FD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1698735"/>
              </p:ext>
            </p:extLst>
          </p:nvPr>
        </p:nvGraphicFramePr>
        <p:xfrm>
          <a:off x="3630613" y="1714499"/>
          <a:ext cx="8128000" cy="462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78" y="2287694"/>
            <a:ext cx="3197225" cy="34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FE8000-BA03-4DD7-8B05-811380AAB217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705</Words>
  <Application>Microsoft Office PowerPoint</Application>
  <PresentationFormat>Широкоэкранный</PresentationFormat>
  <Paragraphs>123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Основные виды финансового мошенничества</vt:lpstr>
      <vt:lpstr>Киберпреступность и её особенности</vt:lpstr>
      <vt:lpstr>Объем операций без согласия клиента в общем объеме операций (данные отчетов КО, направленных в Банк России)* </vt:lpstr>
      <vt:lpstr>Статистика по операциям без согласия клиента (тыс. руб.) (II квартал 2020-2021 г., данные ФинЦЕРТ Банка России) </vt:lpstr>
      <vt:lpstr>Две принципиальные схемы мошенников</vt:lpstr>
      <vt:lpstr>Топ-7 сценариев мошенников</vt:lpstr>
      <vt:lpstr>Фишинг. Проверка подлинности сайта</vt:lpstr>
      <vt:lpstr>5 основных признаков мошенников</vt:lpstr>
      <vt:lpstr>Базовые правила защиты</vt:lpstr>
      <vt:lpstr>Как вернуть похищенные средства</vt:lpstr>
      <vt:lpstr>Блокирование мошеннических ресурсов</vt:lpstr>
      <vt:lpstr>Информационные ресурсы Банка России</vt:lpstr>
      <vt:lpstr>Презентация PowerPoint</vt:lpstr>
    </vt:vector>
  </TitlesOfParts>
  <Company>Отделение Тюмень, 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Шляхова Наталья Владимировна</cp:lastModifiedBy>
  <cp:revision>445</cp:revision>
  <cp:lastPrinted>2019-04-09T11:44:32Z</cp:lastPrinted>
  <dcterms:created xsi:type="dcterms:W3CDTF">2018-11-05T17:34:13Z</dcterms:created>
  <dcterms:modified xsi:type="dcterms:W3CDTF">2021-10-14T04:13:20Z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